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7" r:id="rId2"/>
    <p:sldId id="288" r:id="rId3"/>
    <p:sldId id="257" r:id="rId4"/>
    <p:sldId id="290" r:id="rId5"/>
    <p:sldId id="292" r:id="rId6"/>
    <p:sldId id="291" r:id="rId7"/>
    <p:sldId id="258" r:id="rId8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6347"/>
    <a:srgbClr val="FFF6E7"/>
    <a:srgbClr val="FFFFFF"/>
    <a:srgbClr val="9D0000"/>
    <a:srgbClr val="855939"/>
    <a:srgbClr val="60370F"/>
    <a:srgbClr val="8D6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767" autoAdjust="0"/>
  </p:normalViewPr>
  <p:slideViewPr>
    <p:cSldViewPr snapToGrid="0">
      <p:cViewPr varScale="1">
        <p:scale>
          <a:sx n="112" d="100"/>
          <a:sy n="112" d="100"/>
        </p:scale>
        <p:origin x="-372" y="-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9" d="100"/>
          <a:sy n="89" d="100"/>
        </p:scale>
        <p:origin x="37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>
            <a:extLst>
              <a:ext uri="{FF2B5EF4-FFF2-40B4-BE49-F238E27FC236}">
                <a16:creationId xmlns="" xmlns:a16="http://schemas.microsoft.com/office/drawing/2014/main" id="{8B635C87-2E62-4093-9A27-E98FC63FAB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" name="日期預留位置 2">
            <a:extLst>
              <a:ext uri="{FF2B5EF4-FFF2-40B4-BE49-F238E27FC236}">
                <a16:creationId xmlns="" xmlns:a16="http://schemas.microsoft.com/office/drawing/2014/main" id="{EA5AAF69-BA68-4C49-8B47-9FD6ED6C53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324BAE5-8207-42E9-B6CA-5C6D4857FD71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2019/7/23</a:t>
            </a:fld>
            <a:endParaRPr lang="en-US" altLang="zh-TW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" name="頁尾預留位置 3">
            <a:extLst>
              <a:ext uri="{FF2B5EF4-FFF2-40B4-BE49-F238E27FC236}">
                <a16:creationId xmlns="" xmlns:a16="http://schemas.microsoft.com/office/drawing/2014/main" id="{37C6C3CB-CCFF-4F2E-B237-337C69FBB6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CEF750B0-2FB2-4047-BE00-43B13750AB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1E503E-9C9E-4EC6-B8AF-91FC09DF0C7B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92847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C16CCC16-EE65-4D99-B856-346FC41D1D70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4" name="投影片圖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8AE59743-683C-4279-9E83-23C937C99CF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9313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  <a:sym typeface="Microsoft JhengHei UI" panose="020B0604030504040204" pitchFamily="34" charset="-12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59743-683C-4279-9E83-23C937C99CF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731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59743-683C-4279-9E83-23C937C99CF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86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59743-683C-4279-9E83-23C937C99CF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297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59743-683C-4279-9E83-23C937C99CF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868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59743-683C-4279-9E83-23C937C99CF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868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59743-683C-4279-9E83-23C937C99CF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521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E59743-683C-4279-9E83-23C937C99CF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758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30.svg"/><Relationship Id="rId4" Type="http://schemas.openxmlformats.org/officeDocument/2006/relationships/image" Target="../media/image2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桌子上的眼鏡">
            <a:extLst>
              <a:ext uri="{FF2B5EF4-FFF2-40B4-BE49-F238E27FC236}">
                <a16:creationId xmlns="" xmlns:a16="http://schemas.microsoft.com/office/drawing/2014/main" id="{8560CB95-F807-46B3-8A39-B650A8906A3F}"/>
              </a:ext>
            </a:extLst>
          </p:cNvPr>
          <p:cNvSpPr/>
          <p:nvPr userDrawn="1"/>
        </p:nvSpPr>
        <p:spPr>
          <a:xfrm>
            <a:off x="5199825" y="0"/>
            <a:ext cx="6992175" cy="6858000"/>
          </a:xfrm>
          <a:prstGeom prst="rect">
            <a:avLst/>
          </a:prstGeom>
          <a:blipFill>
            <a:blip r:embed="rId2"/>
            <a:srcRect/>
            <a:stretch>
              <a:fillRect t="-418" b="-4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7" name="矩形 6" descr="筆刷筆觸遮罩">
            <a:extLst>
              <a:ext uri="{FF2B5EF4-FFF2-40B4-BE49-F238E27FC236}">
                <a16:creationId xmlns="" xmlns:a16="http://schemas.microsoft.com/office/drawing/2014/main" id="{09350598-7231-484F-ABFF-7D42DB842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56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CCBC4D2-04A1-4388-B041-D25EA3246F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924" y="3482526"/>
            <a:ext cx="6238970" cy="1967770"/>
          </a:xfrm>
        </p:spPr>
        <p:txBody>
          <a:bodyPr rtlCol="0" anchor="b">
            <a:normAutofit/>
          </a:bodyPr>
          <a:lstStyle>
            <a:lvl1pPr algn="l">
              <a:lnSpc>
                <a:spcPct val="85000"/>
              </a:lnSpc>
              <a:defRPr sz="55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 </a:t>
            </a:r>
            <a:br>
              <a:rPr lang="zh-TW" altLang="en-US"/>
            </a:br>
            <a:r>
              <a:rPr lang="zh-TW" altLang="en-US"/>
              <a:t>編輯標題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="" xmlns:a16="http://schemas.microsoft.com/office/drawing/2014/main" id="{7822EDEE-795E-4F38-9546-83FC7F9253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924" y="5646875"/>
            <a:ext cx="6238970" cy="505934"/>
          </a:xfrm>
        </p:spPr>
        <p:txBody>
          <a:bodyPr rtlCol="0">
            <a:noAutofit/>
          </a:bodyPr>
          <a:lstStyle>
            <a:lvl1pPr marL="0" indent="0" algn="l">
              <a:buNone/>
              <a:defRPr sz="32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4" name="日期預留位置 3">
            <a:extLst>
              <a:ext uri="{FF2B5EF4-FFF2-40B4-BE49-F238E27FC236}">
                <a16:creationId xmlns="" xmlns:a16="http://schemas.microsoft.com/office/drawing/2014/main" id="{12BFAD3E-7077-4F6A-9BC8-4508F2B4F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2BE842B3-4D5D-46EE-AC23-2CD5161EABC3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="" xmlns:a16="http://schemas.microsoft.com/office/drawing/2014/main" id="{35794AFC-07BE-4BCA-8E8F-AA68C7F7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cxnSp>
        <p:nvCxnSpPr>
          <p:cNvPr id="12" name="直線接點​​ 11">
            <a:extLst>
              <a:ext uri="{FF2B5EF4-FFF2-40B4-BE49-F238E27FC236}">
                <a16:creationId xmlns="" xmlns:a16="http://schemas.microsoft.com/office/drawing/2014/main" id="{F70EFB6A-EF00-4DD9-9184-AFC328D0236C}"/>
              </a:ext>
            </a:extLst>
          </p:cNvPr>
          <p:cNvCxnSpPr>
            <a:cxnSpLocks/>
          </p:cNvCxnSpPr>
          <p:nvPr userDrawn="1"/>
        </p:nvCxnSpPr>
        <p:spPr>
          <a:xfrm>
            <a:off x="959490" y="5453416"/>
            <a:ext cx="4325112" cy="0"/>
          </a:xfrm>
          <a:prstGeom prst="line">
            <a:avLst/>
          </a:prstGeom>
          <a:ln 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圖片預留位置 14" descr="您的標誌">
            <a:extLst>
              <a:ext uri="{FF2B5EF4-FFF2-40B4-BE49-F238E27FC236}">
                <a16:creationId xmlns="" xmlns:a16="http://schemas.microsoft.com/office/drawing/2014/main" id="{FC85CAB4-100C-489B-BC14-9A3F41B7EC8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3091" y="873125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9892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 descr="餐廳桌子">
            <a:extLst>
              <a:ext uri="{FF2B5EF4-FFF2-40B4-BE49-F238E27FC236}">
                <a16:creationId xmlns="" xmlns:a16="http://schemas.microsoft.com/office/drawing/2014/main" id="{C7B053CA-3420-4992-BA29-CDE43C99B7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矩形 7" descr="筆刷筆觸點">
            <a:extLst>
              <a:ext uri="{FF2B5EF4-FFF2-40B4-BE49-F238E27FC236}">
                <a16:creationId xmlns="" xmlns:a16="http://schemas.microsoft.com/office/drawing/2014/main" id="{7C197BE4-2E4C-4177-8440-BB95B0A4C7FB}"/>
              </a:ext>
            </a:extLst>
          </p:cNvPr>
          <p:cNvSpPr/>
          <p:nvPr userDrawn="1"/>
        </p:nvSpPr>
        <p:spPr>
          <a:xfrm>
            <a:off x="3270126" y="0"/>
            <a:ext cx="6611112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9" name="圖片預留位置 14" descr="您的標誌">
            <a:extLst>
              <a:ext uri="{FF2B5EF4-FFF2-40B4-BE49-F238E27FC236}">
                <a16:creationId xmlns="" xmlns:a16="http://schemas.microsoft.com/office/drawing/2014/main" id="{8D7231FC-3A25-45B8-B883-4F6A0FC02B80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2882" y="1906445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" name="日期預留位置 3">
            <a:extLst>
              <a:ext uri="{FF2B5EF4-FFF2-40B4-BE49-F238E27FC236}">
                <a16:creationId xmlns="" xmlns:a16="http://schemas.microsoft.com/office/drawing/2014/main" id="{F47AE549-C84B-493A-BE76-6879C9B6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5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9AFD871F-7C9F-43D7-9D70-106764A4A8A9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="" xmlns:a16="http://schemas.microsoft.com/office/drawing/2014/main" id="{55761A8C-74CD-483A-A3C5-A7D79CACC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5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="" xmlns:a16="http://schemas.microsoft.com/office/drawing/2014/main" id="{6308FC7C-F5F3-4D82-ADCB-B64F9FBB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11" name="直線接點​​ 10">
            <a:extLst>
              <a:ext uri="{FF2B5EF4-FFF2-40B4-BE49-F238E27FC236}">
                <a16:creationId xmlns="" xmlns:a16="http://schemas.microsoft.com/office/drawing/2014/main" id="{C90D35E8-D43B-49F9-9465-A7A8F698FC8A}"/>
              </a:ext>
            </a:extLst>
          </p:cNvPr>
          <p:cNvCxnSpPr/>
          <p:nvPr userDrawn="1"/>
        </p:nvCxnSpPr>
        <p:spPr>
          <a:xfrm>
            <a:off x="4989576" y="4324201"/>
            <a:ext cx="2212848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副標題 2">
            <a:extLst>
              <a:ext uri="{FF2B5EF4-FFF2-40B4-BE49-F238E27FC236}">
                <a16:creationId xmlns="" xmlns:a16="http://schemas.microsoft.com/office/drawing/2014/main" id="{C863CA31-4E68-4CD7-9214-51D7BBC1FA1F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3529264" y="4361886"/>
            <a:ext cx="5133473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母片副標題樣式</a:t>
            </a:r>
            <a:endParaRPr lang="zh-TW" altLang="en-US" dirty="0"/>
          </a:p>
        </p:txBody>
      </p:sp>
      <p:sp>
        <p:nvSpPr>
          <p:cNvPr id="14" name="標題 1">
            <a:extLst>
              <a:ext uri="{FF2B5EF4-FFF2-40B4-BE49-F238E27FC236}">
                <a16:creationId xmlns="" xmlns:a16="http://schemas.microsoft.com/office/drawing/2014/main" id="{CCAEEA74-ABCB-45B1-A352-71E9CCD670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9792" y="3173689"/>
            <a:ext cx="4772417" cy="1102291"/>
          </a:xfrm>
        </p:spPr>
        <p:txBody>
          <a:bodyPr rtlCol="0" anchor="b" anchorCtr="0">
            <a:normAutofit/>
          </a:bodyPr>
          <a:lstStyle>
            <a:lvl1pPr algn="ctr">
              <a:defRPr sz="36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 編輯標題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5559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 descr="餐廳內部">
            <a:extLst>
              <a:ext uri="{FF2B5EF4-FFF2-40B4-BE49-F238E27FC236}">
                <a16:creationId xmlns="" xmlns:a16="http://schemas.microsoft.com/office/drawing/2014/main" id="{3663C424-4D11-4875-A44A-FF368BB74F6C}"/>
              </a:ext>
            </a:extLst>
          </p:cNvPr>
          <p:cNvSpPr/>
          <p:nvPr userDrawn="1"/>
        </p:nvSpPr>
        <p:spPr>
          <a:xfrm>
            <a:off x="4721352" y="0"/>
            <a:ext cx="7470648" cy="6858000"/>
          </a:xfrm>
          <a:prstGeom prst="rect">
            <a:avLst/>
          </a:prstGeom>
          <a:blipFill>
            <a:blip r:embed="rId2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7" name="矩形 6" descr="筆刷筆觸遮罩">
            <a:extLst>
              <a:ext uri="{FF2B5EF4-FFF2-40B4-BE49-F238E27FC236}">
                <a16:creationId xmlns="" xmlns:a16="http://schemas.microsoft.com/office/drawing/2014/main" id="{609FB4CD-BB02-4D4B-8D86-3EC7DD3B67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F1A8E0E8-66CF-479B-9B2B-23573DD99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28041"/>
            <a:ext cx="4251138" cy="1355251"/>
          </a:xfrm>
        </p:spPr>
        <p:txBody>
          <a:bodyPr rtlCol="0" anchor="b">
            <a:normAutofit/>
          </a:bodyPr>
          <a:lstStyle>
            <a:lvl1pPr>
              <a:defRPr sz="36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>
            <a:extLst>
              <a:ext uri="{FF2B5EF4-FFF2-40B4-BE49-F238E27FC236}">
                <a16:creationId xmlns="" xmlns:a16="http://schemas.microsoft.com/office/drawing/2014/main" id="{89B65A51-5568-4F87-9DD3-A3B39AB95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17946"/>
            <a:ext cx="4251138" cy="307857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1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預留位置 3">
            <a:extLst>
              <a:ext uri="{FF2B5EF4-FFF2-40B4-BE49-F238E27FC236}">
                <a16:creationId xmlns="" xmlns:a16="http://schemas.microsoft.com/office/drawing/2014/main" id="{F97AA241-A7D4-4B81-98DB-F4B364A35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78E0B0EB-68AF-4105-8EBA-FAF1A4BAA322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="" xmlns:a16="http://schemas.microsoft.com/office/drawing/2014/main" id="{615585EA-45A6-4D35-A7AB-F97FC27E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5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="" xmlns:a16="http://schemas.microsoft.com/office/drawing/2014/main" id="{07F3847C-49D2-4ADE-9E05-28B879A9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9" name="橢圓​​ 8">
            <a:extLst>
              <a:ext uri="{FF2B5EF4-FFF2-40B4-BE49-F238E27FC236}">
                <a16:creationId xmlns="" xmlns:a16="http://schemas.microsoft.com/office/drawing/2014/main" id="{D95556C4-3308-4A8B-A7F9-BEAC5A6230BE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cxnSp>
        <p:nvCxnSpPr>
          <p:cNvPr id="11" name="直線接點​​ 10">
            <a:extLst>
              <a:ext uri="{FF2B5EF4-FFF2-40B4-BE49-F238E27FC236}">
                <a16:creationId xmlns="" xmlns:a16="http://schemas.microsoft.com/office/drawing/2014/main" id="{9CAF3222-5D2C-427A-822C-5118901C34DE}"/>
              </a:ext>
            </a:extLst>
          </p:cNvPr>
          <p:cNvCxnSpPr/>
          <p:nvPr userDrawn="1"/>
        </p:nvCxnSpPr>
        <p:spPr>
          <a:xfrm>
            <a:off x="943135" y="2330475"/>
            <a:ext cx="356616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圖片預留位置 2">
            <a:extLst>
              <a:ext uri="{FF2B5EF4-FFF2-40B4-BE49-F238E27FC236}">
                <a16:creationId xmlns="" xmlns:a16="http://schemas.microsoft.com/office/drawing/2014/main" id="{CF79489C-0CC8-496C-B0B4-808444D916F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5478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喝著咖啡的年輕男性">
            <a:extLst>
              <a:ext uri="{FF2B5EF4-FFF2-40B4-BE49-F238E27FC236}">
                <a16:creationId xmlns="" xmlns:a16="http://schemas.microsoft.com/office/drawing/2014/main" id="{816EFE26-DD10-44FC-BAAF-4EA15D4086A7}"/>
              </a:ext>
            </a:extLst>
          </p:cNvPr>
          <p:cNvSpPr/>
          <p:nvPr userDrawn="1"/>
        </p:nvSpPr>
        <p:spPr>
          <a:xfrm>
            <a:off x="0" y="0"/>
            <a:ext cx="6711696" cy="5925312"/>
          </a:xfrm>
          <a:prstGeom prst="rect">
            <a:avLst/>
          </a:prstGeom>
          <a:blipFill>
            <a:blip r:embed="rId2"/>
            <a:srcRect/>
            <a:stretch>
              <a:fillRect l="-32" r="-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矩形 7" descr="筆刷筆觸遮罩">
            <a:extLst>
              <a:ext uri="{FF2B5EF4-FFF2-40B4-BE49-F238E27FC236}">
                <a16:creationId xmlns="" xmlns:a16="http://schemas.microsoft.com/office/drawing/2014/main" id="{4190C024-B222-4F26-9066-AD52FB0D45E3}"/>
              </a:ext>
            </a:extLst>
          </p:cNvPr>
          <p:cNvSpPr/>
          <p:nvPr userDrawn="1"/>
        </p:nvSpPr>
        <p:spPr>
          <a:xfrm>
            <a:off x="0" y="3197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895F031D-510E-4663-BF87-CD265E4A7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4540" y="830880"/>
            <a:ext cx="5292000" cy="1600200"/>
          </a:xfrm>
        </p:spPr>
        <p:txBody>
          <a:bodyPr rtlCol="0" anchor="b">
            <a:normAutofit/>
          </a:bodyPr>
          <a:lstStyle>
            <a:lvl1pPr>
              <a:defRPr sz="36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24CDB312-4D1B-447F-97E7-ABE93A3DE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550" y="2600951"/>
            <a:ext cx="5533990" cy="2997929"/>
          </a:xfrm>
        </p:spPr>
        <p:txBody>
          <a:bodyPr rtlCol="0">
            <a:normAutofit/>
          </a:bodyPr>
          <a:lstStyle>
            <a:lvl1pPr marL="230400">
              <a:lnSpc>
                <a:spcPct val="100000"/>
              </a:lnSpc>
              <a:spcBef>
                <a:spcPts val="600"/>
              </a:spcBef>
              <a:defRPr sz="21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1800" indent="0">
              <a:lnSpc>
                <a:spcPct val="100000"/>
              </a:lnSpc>
              <a:spcBef>
                <a:spcPts val="600"/>
              </a:spcBef>
              <a:buNone/>
              <a:defRPr sz="2100" i="1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83F0F4E3-5500-460C-AB20-C7CE0A3F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10" name="橢圓​​ 9">
            <a:extLst>
              <a:ext uri="{FF2B5EF4-FFF2-40B4-BE49-F238E27FC236}">
                <a16:creationId xmlns="" xmlns:a16="http://schemas.microsoft.com/office/drawing/2014/main" id="{1EDFCD21-B871-4944-9E6C-ABFDA63AC6FD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cxnSp>
        <p:nvCxnSpPr>
          <p:cNvPr id="13" name="直線接點​​ 12">
            <a:extLst>
              <a:ext uri="{FF2B5EF4-FFF2-40B4-BE49-F238E27FC236}">
                <a16:creationId xmlns="" xmlns:a16="http://schemas.microsoft.com/office/drawing/2014/main" id="{039BD365-42F3-4F69-886B-478D54864737}"/>
              </a:ext>
            </a:extLst>
          </p:cNvPr>
          <p:cNvCxnSpPr/>
          <p:nvPr userDrawn="1"/>
        </p:nvCxnSpPr>
        <p:spPr>
          <a:xfrm>
            <a:off x="6207371" y="2494294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圖片預留位置 2">
            <a:extLst>
              <a:ext uri="{FF2B5EF4-FFF2-40B4-BE49-F238E27FC236}">
                <a16:creationId xmlns="" xmlns:a16="http://schemas.microsoft.com/office/drawing/2014/main" id="{280FA08D-85FA-44C3-8767-041020BA473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51821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 descr="拿著手機且面帶微笑的年輕女性">
            <a:extLst>
              <a:ext uri="{FF2B5EF4-FFF2-40B4-BE49-F238E27FC236}">
                <a16:creationId xmlns="" xmlns:a16="http://schemas.microsoft.com/office/drawing/2014/main" id="{95A5621D-11A8-4134-AA47-F59127E702CB}"/>
              </a:ext>
            </a:extLst>
          </p:cNvPr>
          <p:cNvSpPr/>
          <p:nvPr userDrawn="1"/>
        </p:nvSpPr>
        <p:spPr>
          <a:xfrm>
            <a:off x="7373112" y="493776"/>
            <a:ext cx="4818888" cy="6364224"/>
          </a:xfrm>
          <a:prstGeom prst="rect">
            <a:avLst/>
          </a:prstGeom>
          <a:blipFill>
            <a:blip r:embed="rId2"/>
            <a:srcRect/>
            <a:stretch>
              <a:fillRect l="-20" r="-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矩形 7" descr="筆刷筆觸遮罩">
            <a:extLst>
              <a:ext uri="{FF2B5EF4-FFF2-40B4-BE49-F238E27FC236}">
                <a16:creationId xmlns="" xmlns:a16="http://schemas.microsoft.com/office/drawing/2014/main" id="{41855D31-B9D9-4D6C-8BAD-6CBA6017C18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7" name="標題 25">
            <a:extLst>
              <a:ext uri="{FF2B5EF4-FFF2-40B4-BE49-F238E27FC236}">
                <a16:creationId xmlns="" xmlns:a16="http://schemas.microsoft.com/office/drawing/2014/main" id="{618935A2-A027-4F36-94E5-021BC775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362" y="800100"/>
            <a:ext cx="5386748" cy="1223719"/>
          </a:xfrm>
        </p:spPr>
        <p:txBody>
          <a:bodyPr rtlCol="0" anchor="b" anchorCtr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7F87E340-E9AB-4958-9BB5-EA625139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5D57B692-53E9-453E-B7DF-4C64FF086D0E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D6FFFCFA-118E-40C3-9A31-9334927F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04CCF696-3C50-45B5-BF9E-733C5D21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9" name="圖片預留位置 2">
            <a:extLst>
              <a:ext uri="{FF2B5EF4-FFF2-40B4-BE49-F238E27FC236}">
                <a16:creationId xmlns="" xmlns:a16="http://schemas.microsoft.com/office/drawing/2014/main" id="{ADB7BE2C-F374-4A10-96A5-F4C3D52DF3D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1" name="橢圓​​ 10">
            <a:extLst>
              <a:ext uri="{FF2B5EF4-FFF2-40B4-BE49-F238E27FC236}">
                <a16:creationId xmlns="" xmlns:a16="http://schemas.microsoft.com/office/drawing/2014/main" id="{8D0DD7A6-4E62-41D2-9037-F6ADD1C3BF56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cxnSp>
        <p:nvCxnSpPr>
          <p:cNvPr id="14" name="直線接點​​ 13">
            <a:extLst>
              <a:ext uri="{FF2B5EF4-FFF2-40B4-BE49-F238E27FC236}">
                <a16:creationId xmlns="" xmlns:a16="http://schemas.microsoft.com/office/drawing/2014/main" id="{D182F2C1-1B27-4C93-8CE6-A529D3C9E336}"/>
              </a:ext>
            </a:extLst>
          </p:cNvPr>
          <p:cNvCxnSpPr/>
          <p:nvPr userDrawn="1"/>
        </p:nvCxnSpPr>
        <p:spPr>
          <a:xfrm>
            <a:off x="1020765" y="2093311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內容預留位置 2">
            <a:extLst>
              <a:ext uri="{FF2B5EF4-FFF2-40B4-BE49-F238E27FC236}">
                <a16:creationId xmlns="" xmlns:a16="http://schemas.microsoft.com/office/drawing/2014/main" id="{479F16AA-9675-49E6-85D6-845D59565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82" y="2212179"/>
            <a:ext cx="5533990" cy="2997929"/>
          </a:xfrm>
        </p:spPr>
        <p:txBody>
          <a:bodyPr rtlCol="0">
            <a:normAutofit/>
          </a:bodyPr>
          <a:lstStyle>
            <a:lvl1pPr marL="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defRPr sz="21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180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None/>
              <a:defRPr sz="21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</p:txBody>
      </p:sp>
    </p:spTree>
    <p:extLst>
      <p:ext uri="{BB962C8B-B14F-4D97-AF65-F5344CB8AC3E}">
        <p14:creationId xmlns:p14="http://schemas.microsoft.com/office/powerpoint/2010/main" val="1826842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 descr="筆刷筆觸點">
            <a:extLst>
              <a:ext uri="{FF2B5EF4-FFF2-40B4-BE49-F238E27FC236}">
                <a16:creationId xmlns="" xmlns:a16="http://schemas.microsoft.com/office/drawing/2014/main" id="{08C782C8-0805-4592-ADC0-CF3D28CFE0C4}"/>
              </a:ext>
            </a:extLst>
          </p:cNvPr>
          <p:cNvSpPr/>
          <p:nvPr userDrawn="1"/>
        </p:nvSpPr>
        <p:spPr>
          <a:xfrm>
            <a:off x="6205330" y="2469056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3" name="矩形 12" descr="筆刷筆觸點">
            <a:extLst>
              <a:ext uri="{FF2B5EF4-FFF2-40B4-BE49-F238E27FC236}">
                <a16:creationId xmlns="" xmlns:a16="http://schemas.microsoft.com/office/drawing/2014/main" id="{9867BBE4-E529-4F6E-BECB-86D66409ED65}"/>
              </a:ext>
            </a:extLst>
          </p:cNvPr>
          <p:cNvSpPr/>
          <p:nvPr userDrawn="1"/>
        </p:nvSpPr>
        <p:spPr>
          <a:xfrm>
            <a:off x="6205330" y="3958942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D6F3FD8-7BEB-4080-AD20-18CB6D7EC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預留位置 3">
            <a:extLst>
              <a:ext uri="{FF2B5EF4-FFF2-40B4-BE49-F238E27FC236}">
                <a16:creationId xmlns="" xmlns:a16="http://schemas.microsoft.com/office/drawing/2014/main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2682F78B-88B1-439C-8BA3-1FCC6AEF462A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="" xmlns:a16="http://schemas.microsoft.com/office/drawing/2014/main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="" xmlns:a16="http://schemas.microsoft.com/office/drawing/2014/main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7" name="矩形 6" descr="筆刷筆觸點">
            <a:extLst>
              <a:ext uri="{FF2B5EF4-FFF2-40B4-BE49-F238E27FC236}">
                <a16:creationId xmlns="" xmlns:a16="http://schemas.microsoft.com/office/drawing/2014/main" id="{8BD46B2B-D1EB-4F6A-9DE0-7A15A95DC05D}"/>
              </a:ext>
            </a:extLst>
          </p:cNvPr>
          <p:cNvSpPr/>
          <p:nvPr userDrawn="1"/>
        </p:nvSpPr>
        <p:spPr>
          <a:xfrm>
            <a:off x="695325" y="2469056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9" name="矩形 8" descr="筆刷筆觸點">
            <a:extLst>
              <a:ext uri="{FF2B5EF4-FFF2-40B4-BE49-F238E27FC236}">
                <a16:creationId xmlns="" xmlns:a16="http://schemas.microsoft.com/office/drawing/2014/main" id="{6F1436FB-165E-4908-9E28-A8598A7E3101}"/>
              </a:ext>
            </a:extLst>
          </p:cNvPr>
          <p:cNvSpPr/>
          <p:nvPr userDrawn="1"/>
        </p:nvSpPr>
        <p:spPr>
          <a:xfrm>
            <a:off x="695325" y="3964689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6" name="圖片預留位置 81" descr="玻璃圖示">
            <a:extLst>
              <a:ext uri="{FF2B5EF4-FFF2-40B4-BE49-F238E27FC236}">
                <a16:creationId xmlns="" xmlns:a16="http://schemas.microsoft.com/office/drawing/2014/main" id="{FA770760-E084-465D-92C2-D95A8E9D6A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09659" y="2758916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0" name="橢圓​​ 19">
            <a:extLst>
              <a:ext uri="{FF2B5EF4-FFF2-40B4-BE49-F238E27FC236}">
                <a16:creationId xmlns="" xmlns:a16="http://schemas.microsoft.com/office/drawing/2014/main" id="{71A7B534-52F4-40CD-9F32-B55843BFE1AF}"/>
              </a:ext>
            </a:extLst>
          </p:cNvPr>
          <p:cNvSpPr/>
          <p:nvPr userDrawn="1"/>
        </p:nvSpPr>
        <p:spPr>
          <a:xfrm>
            <a:off x="950259" y="2699516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3" name="圖片預留位置 81" descr="玻璃圖示">
            <a:extLst>
              <a:ext uri="{FF2B5EF4-FFF2-40B4-BE49-F238E27FC236}">
                <a16:creationId xmlns="" xmlns:a16="http://schemas.microsoft.com/office/drawing/2014/main" id="{360A394A-115E-490F-A44B-D11719211D3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009659" y="4259099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4" name="橢圓​​ 23">
            <a:extLst>
              <a:ext uri="{FF2B5EF4-FFF2-40B4-BE49-F238E27FC236}">
                <a16:creationId xmlns="" xmlns:a16="http://schemas.microsoft.com/office/drawing/2014/main" id="{24B05348-828C-4161-AC9D-32C0F64C8558}"/>
              </a:ext>
            </a:extLst>
          </p:cNvPr>
          <p:cNvSpPr/>
          <p:nvPr userDrawn="1"/>
        </p:nvSpPr>
        <p:spPr>
          <a:xfrm>
            <a:off x="950259" y="4199699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3" name="圖片預留位置 81" descr="玻璃圖示">
            <a:extLst>
              <a:ext uri="{FF2B5EF4-FFF2-40B4-BE49-F238E27FC236}">
                <a16:creationId xmlns="" xmlns:a16="http://schemas.microsoft.com/office/drawing/2014/main" id="{439FD4DD-D61C-4B02-8367-30738F63249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513230" y="2758916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4" name="橢圓​​ 33">
            <a:extLst>
              <a:ext uri="{FF2B5EF4-FFF2-40B4-BE49-F238E27FC236}">
                <a16:creationId xmlns="" xmlns:a16="http://schemas.microsoft.com/office/drawing/2014/main" id="{C9D05566-2E31-4BF1-84A9-915D1DC2D524}"/>
              </a:ext>
            </a:extLst>
          </p:cNvPr>
          <p:cNvSpPr/>
          <p:nvPr userDrawn="1"/>
        </p:nvSpPr>
        <p:spPr>
          <a:xfrm>
            <a:off x="6453830" y="2699516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5" name="圖片預留位置 81" descr="玻璃圖示">
            <a:extLst>
              <a:ext uri="{FF2B5EF4-FFF2-40B4-BE49-F238E27FC236}">
                <a16:creationId xmlns="" xmlns:a16="http://schemas.microsoft.com/office/drawing/2014/main" id="{B3682957-0496-44A8-9D25-2C8CF6C44DA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513230" y="4259099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6" name="橢圓​​ 35">
            <a:extLst>
              <a:ext uri="{FF2B5EF4-FFF2-40B4-BE49-F238E27FC236}">
                <a16:creationId xmlns="" xmlns:a16="http://schemas.microsoft.com/office/drawing/2014/main" id="{D41006D2-6E2A-4E2D-BFDD-0F4690FFAF18}"/>
              </a:ext>
            </a:extLst>
          </p:cNvPr>
          <p:cNvSpPr/>
          <p:nvPr userDrawn="1"/>
        </p:nvSpPr>
        <p:spPr>
          <a:xfrm>
            <a:off x="6453830" y="4199699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cxnSp>
        <p:nvCxnSpPr>
          <p:cNvPr id="37" name="直線接點​​ 36">
            <a:extLst>
              <a:ext uri="{FF2B5EF4-FFF2-40B4-BE49-F238E27FC236}">
                <a16:creationId xmlns="" xmlns:a16="http://schemas.microsoft.com/office/drawing/2014/main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副標題 2">
            <a:extLst>
              <a:ext uri="{FF2B5EF4-FFF2-40B4-BE49-F238E27FC236}">
                <a16:creationId xmlns="" xmlns:a16="http://schemas.microsoft.com/office/drawing/2014/main" id="{7C726E26-D540-424D-A785-221B0A06B9C0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41" name="文字預留位置 40">
            <a:extLst>
              <a:ext uri="{FF2B5EF4-FFF2-40B4-BE49-F238E27FC236}">
                <a16:creationId xmlns="" xmlns:a16="http://schemas.microsoft.com/office/drawing/2014/main" id="{59B205DF-9BF4-48EF-8022-300C804E01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630819" y="2950465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2" name="文字預留位置 40">
            <a:extLst>
              <a:ext uri="{FF2B5EF4-FFF2-40B4-BE49-F238E27FC236}">
                <a16:creationId xmlns="" xmlns:a16="http://schemas.microsoft.com/office/drawing/2014/main" id="{C0A3825F-66E4-4D75-A32B-6A194767C07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1630819" y="2593413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4" name="文字預留位置 40">
            <a:extLst>
              <a:ext uri="{FF2B5EF4-FFF2-40B4-BE49-F238E27FC236}">
                <a16:creationId xmlns="" xmlns:a16="http://schemas.microsoft.com/office/drawing/2014/main" id="{5B8A89D1-A311-4B44-88F9-A887EAC076B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630819" y="4449344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5" name="文字預留位置 40">
            <a:extLst>
              <a:ext uri="{FF2B5EF4-FFF2-40B4-BE49-F238E27FC236}">
                <a16:creationId xmlns="" xmlns:a16="http://schemas.microsoft.com/office/drawing/2014/main" id="{E8383D4D-0BCE-4438-B642-E9D5AC09B69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630819" y="4092292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7" name="文字預留位置 40">
            <a:extLst>
              <a:ext uri="{FF2B5EF4-FFF2-40B4-BE49-F238E27FC236}">
                <a16:creationId xmlns="" xmlns:a16="http://schemas.microsoft.com/office/drawing/2014/main" id="{75BC95B2-2A0B-4600-8DEA-881D97FE4D9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122858" y="2950465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8" name="文字預留位置 40">
            <a:extLst>
              <a:ext uri="{FF2B5EF4-FFF2-40B4-BE49-F238E27FC236}">
                <a16:creationId xmlns="" xmlns:a16="http://schemas.microsoft.com/office/drawing/2014/main" id="{678160C2-383A-4E7C-9882-901E9C2ACCB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122858" y="2593413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9" name="文字預留位置 40">
            <a:extLst>
              <a:ext uri="{FF2B5EF4-FFF2-40B4-BE49-F238E27FC236}">
                <a16:creationId xmlns="" xmlns:a16="http://schemas.microsoft.com/office/drawing/2014/main" id="{BD1CBE09-ACAD-43FB-8617-942C604D408C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122858" y="4449344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0" name="文字預留位置 40">
            <a:extLst>
              <a:ext uri="{FF2B5EF4-FFF2-40B4-BE49-F238E27FC236}">
                <a16:creationId xmlns="" xmlns:a16="http://schemas.microsoft.com/office/drawing/2014/main" id="{AF933841-8F79-4411-AE38-0E6EFFE2F13E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122858" y="4092292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1" name="圖片預留位置 2">
            <a:extLst>
              <a:ext uri="{FF2B5EF4-FFF2-40B4-BE49-F238E27FC236}">
                <a16:creationId xmlns="" xmlns:a16="http://schemas.microsoft.com/office/drawing/2014/main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6659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與電腦影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 descr="筆刷筆觸點">
            <a:extLst>
              <a:ext uri="{FF2B5EF4-FFF2-40B4-BE49-F238E27FC236}">
                <a16:creationId xmlns="" xmlns:a16="http://schemas.microsoft.com/office/drawing/2014/main" id="{E2FED427-78BF-4C02-954D-E32E814394EA}"/>
              </a:ext>
            </a:extLst>
          </p:cNvPr>
          <p:cNvSpPr/>
          <p:nvPr userDrawn="1"/>
        </p:nvSpPr>
        <p:spPr>
          <a:xfrm>
            <a:off x="2328672" y="690372"/>
            <a:ext cx="7534656" cy="5477256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zh-TW" altLang="en-US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  </a:t>
            </a:r>
            <a:endParaRPr lang="zh-TW" altLang="en-US" i="0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4" name="橢圓​​ 33">
            <a:extLst>
              <a:ext uri="{FF2B5EF4-FFF2-40B4-BE49-F238E27FC236}">
                <a16:creationId xmlns="" xmlns:a16="http://schemas.microsoft.com/office/drawing/2014/main" id="{C9D05566-2E31-4BF1-84A9-915D1DC2D524}"/>
              </a:ext>
            </a:extLst>
          </p:cNvPr>
          <p:cNvSpPr/>
          <p:nvPr userDrawn="1"/>
        </p:nvSpPr>
        <p:spPr>
          <a:xfrm>
            <a:off x="9192013" y="2268437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0" name="橢圓​​ 19">
            <a:extLst>
              <a:ext uri="{FF2B5EF4-FFF2-40B4-BE49-F238E27FC236}">
                <a16:creationId xmlns="" xmlns:a16="http://schemas.microsoft.com/office/drawing/2014/main" id="{71A7B534-52F4-40CD-9F32-B55843BFE1AF}"/>
              </a:ext>
            </a:extLst>
          </p:cNvPr>
          <p:cNvSpPr/>
          <p:nvPr userDrawn="1"/>
        </p:nvSpPr>
        <p:spPr>
          <a:xfrm>
            <a:off x="950259" y="2268437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0" name="矩形 29" descr="電腦監視器">
            <a:extLst>
              <a:ext uri="{FF2B5EF4-FFF2-40B4-BE49-F238E27FC236}">
                <a16:creationId xmlns="" xmlns:a16="http://schemas.microsoft.com/office/drawing/2014/main" id="{562DC173-30FD-4C7B-8C34-C152F7D036AC}"/>
              </a:ext>
            </a:extLst>
          </p:cNvPr>
          <p:cNvSpPr/>
          <p:nvPr userDrawn="1"/>
        </p:nvSpPr>
        <p:spPr>
          <a:xfrm>
            <a:off x="3622548" y="1349070"/>
            <a:ext cx="4946904" cy="4946904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 t="8333" b="83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   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圖片預留位置 7">
            <a:extLst>
              <a:ext uri="{FF2B5EF4-FFF2-40B4-BE49-F238E27FC236}">
                <a16:creationId xmlns="" xmlns:a16="http://schemas.microsoft.com/office/drawing/2014/main" id="{CE072FE3-2973-4B25-909E-2BA6663CF30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3804600" y="1954810"/>
            <a:ext cx="4582800" cy="2844000"/>
          </a:xfrm>
          <a:ln w="12700">
            <a:solidFill>
              <a:schemeClr val="accent1"/>
            </a:solidFill>
          </a:ln>
        </p:spPr>
        <p:txBody>
          <a:bodyPr rtlCol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D6F3FD8-7BEB-4080-AD20-18CB6D7EC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預留位置 3">
            <a:extLst>
              <a:ext uri="{FF2B5EF4-FFF2-40B4-BE49-F238E27FC236}">
                <a16:creationId xmlns="" xmlns:a16="http://schemas.microsoft.com/office/drawing/2014/main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53A3ED16-39CF-4D11-9561-FB55A364B0E8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="" xmlns:a16="http://schemas.microsoft.com/office/drawing/2014/main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="" xmlns:a16="http://schemas.microsoft.com/office/drawing/2014/main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16" name="圖片預留位置 81" descr="玻璃圖示">
            <a:extLst>
              <a:ext uri="{FF2B5EF4-FFF2-40B4-BE49-F238E27FC236}">
                <a16:creationId xmlns="" xmlns:a16="http://schemas.microsoft.com/office/drawing/2014/main" id="{FA770760-E084-465D-92C2-D95A8E9D6A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09659" y="2327837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3" name="圖片預留位置 81" descr="玻璃圖示">
            <a:extLst>
              <a:ext uri="{FF2B5EF4-FFF2-40B4-BE49-F238E27FC236}">
                <a16:creationId xmlns="" xmlns:a16="http://schemas.microsoft.com/office/drawing/2014/main" id="{439FD4DD-D61C-4B02-8367-30738F63249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251413" y="2327837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cxnSp>
        <p:nvCxnSpPr>
          <p:cNvPr id="37" name="直線接點​​ 36">
            <a:extLst>
              <a:ext uri="{FF2B5EF4-FFF2-40B4-BE49-F238E27FC236}">
                <a16:creationId xmlns="" xmlns:a16="http://schemas.microsoft.com/office/drawing/2014/main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文字預留位置 40">
            <a:extLst>
              <a:ext uri="{FF2B5EF4-FFF2-40B4-BE49-F238E27FC236}">
                <a16:creationId xmlns="" xmlns:a16="http://schemas.microsoft.com/office/drawing/2014/main" id="{59B205DF-9BF4-48EF-8022-300C804E01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46771" y="3406743"/>
            <a:ext cx="2217507" cy="167351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2" name="文字預留位置 40">
            <a:extLst>
              <a:ext uri="{FF2B5EF4-FFF2-40B4-BE49-F238E27FC236}">
                <a16:creationId xmlns="" xmlns:a16="http://schemas.microsoft.com/office/drawing/2014/main" id="{C0A3825F-66E4-4D75-A32B-6A194767C07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46771" y="2996616"/>
            <a:ext cx="2217507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/>
              <a:t>編輯文字樣式</a:t>
            </a:r>
            <a:endParaRPr lang="zh-TW" altLang="en-US" dirty="0"/>
          </a:p>
        </p:txBody>
      </p:sp>
      <p:sp>
        <p:nvSpPr>
          <p:cNvPr id="47" name="文字預留位置 40">
            <a:extLst>
              <a:ext uri="{FF2B5EF4-FFF2-40B4-BE49-F238E27FC236}">
                <a16:creationId xmlns="" xmlns:a16="http://schemas.microsoft.com/office/drawing/2014/main" id="{75BC95B2-2A0B-4600-8DEA-881D97FE4D9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112624" y="3406743"/>
            <a:ext cx="2297013" cy="167351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8" name="文字預留位置 40">
            <a:extLst>
              <a:ext uri="{FF2B5EF4-FFF2-40B4-BE49-F238E27FC236}">
                <a16:creationId xmlns="" xmlns:a16="http://schemas.microsoft.com/office/drawing/2014/main" id="{678160C2-383A-4E7C-9882-901E9C2ACCB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112624" y="2996616"/>
            <a:ext cx="2297013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/>
              <a:t>編輯文字樣式</a:t>
            </a:r>
            <a:endParaRPr lang="zh-TW" altLang="en-US" dirty="0"/>
          </a:p>
        </p:txBody>
      </p:sp>
      <p:sp>
        <p:nvSpPr>
          <p:cNvPr id="51" name="圖片預留位置 2">
            <a:extLst>
              <a:ext uri="{FF2B5EF4-FFF2-40B4-BE49-F238E27FC236}">
                <a16:creationId xmlns="" xmlns:a16="http://schemas.microsoft.com/office/drawing/2014/main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746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90A20B4-6B07-46D4-988D-DBEB544368D0}"/>
              </a:ext>
            </a:extLst>
          </p:cNvPr>
          <p:cNvSpPr/>
          <p:nvPr userDrawn="1"/>
        </p:nvSpPr>
        <p:spPr>
          <a:xfrm>
            <a:off x="0" y="0"/>
            <a:ext cx="12192000" cy="4169664"/>
          </a:xfrm>
          <a:prstGeom prst="rect">
            <a:avLst/>
          </a:prstGeom>
          <a:blipFill>
            <a:blip r:embed="rId2"/>
            <a:srcRect/>
            <a:stretch>
              <a:fillRect t="-27" b="-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6" name="矩形 5" descr="筆刷筆觸遮罩">
            <a:extLst>
              <a:ext uri="{FF2B5EF4-FFF2-40B4-BE49-F238E27FC236}">
                <a16:creationId xmlns="" xmlns:a16="http://schemas.microsoft.com/office/drawing/2014/main" id="{711F6639-CBD0-4C8A-8EF9-F2CC36C9E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i="0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6041A2D-ABDE-480C-AB32-045C1913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4059533"/>
            <a:ext cx="10515600" cy="809566"/>
          </a:xfrm>
        </p:spPr>
        <p:txBody>
          <a:bodyPr rtlCol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預留位置 2">
            <a:extLst>
              <a:ext uri="{FF2B5EF4-FFF2-40B4-BE49-F238E27FC236}">
                <a16:creationId xmlns="" xmlns:a16="http://schemas.microsoft.com/office/drawing/2014/main" id="{AD2437AC-C786-43E7-929A-85563795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7822CF10-E438-4F89-9378-DCA28298FB22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="" xmlns:a16="http://schemas.microsoft.com/office/drawing/2014/main" id="{07720D3E-4D0E-4BDD-B620-8E9C6BCD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75F94F75-329A-4132-BE8F-030145C9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8" name="橢圓​​ 7">
            <a:extLst>
              <a:ext uri="{FF2B5EF4-FFF2-40B4-BE49-F238E27FC236}">
                <a16:creationId xmlns="" xmlns:a16="http://schemas.microsoft.com/office/drawing/2014/main" id="{B3648138-4C46-4CBA-BAE1-4631A0564817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9" name="圖片預留位置 2">
            <a:extLst>
              <a:ext uri="{FF2B5EF4-FFF2-40B4-BE49-F238E27FC236}">
                <a16:creationId xmlns="" xmlns:a16="http://schemas.microsoft.com/office/drawing/2014/main" id="{68E6C031-0B7B-4A1F-B78B-87ACBE781C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cxnSp>
        <p:nvCxnSpPr>
          <p:cNvPr id="14" name="直線接點​​ 13">
            <a:extLst>
              <a:ext uri="{FF2B5EF4-FFF2-40B4-BE49-F238E27FC236}">
                <a16:creationId xmlns="" xmlns:a16="http://schemas.microsoft.com/office/drawing/2014/main" id="{823827E5-BBC8-407C-8683-18B54D1003FD}"/>
              </a:ext>
            </a:extLst>
          </p:cNvPr>
          <p:cNvCxnSpPr/>
          <p:nvPr userDrawn="1"/>
        </p:nvCxnSpPr>
        <p:spPr>
          <a:xfrm>
            <a:off x="3738000" y="482345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副標題 2">
            <a:extLst>
              <a:ext uri="{FF2B5EF4-FFF2-40B4-BE49-F238E27FC236}">
                <a16:creationId xmlns="" xmlns:a16="http://schemas.microsoft.com/office/drawing/2014/main" id="{07FA0C7A-BDB4-41ED-8B06-85890DD70D92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4901618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4502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379FEDE1-14F2-46B9-85D8-8B68DB5F2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預留位置 3">
            <a:extLst>
              <a:ext uri="{FF2B5EF4-FFF2-40B4-BE49-F238E27FC236}">
                <a16:creationId xmlns="" xmlns:a16="http://schemas.microsoft.com/office/drawing/2014/main" id="{7069FC09-58F1-47E8-B7C1-B82F1844D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00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42CFE2B2-05EA-46DA-8F99-1805666DC540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副標題 2">
            <a:extLst>
              <a:ext uri="{FF2B5EF4-FFF2-40B4-BE49-F238E27FC236}">
                <a16:creationId xmlns=""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14" name="文字預留位置 40">
            <a:extLst>
              <a:ext uri="{FF2B5EF4-FFF2-40B4-BE49-F238E27FC236}">
                <a16:creationId xmlns="" xmlns:a16="http://schemas.microsoft.com/office/drawing/2014/main" id="{2E228B39-E69E-4928-A3B9-E0820CF9C19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382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17" name="內容預留位置 3">
            <a:extLst>
              <a:ext uri="{FF2B5EF4-FFF2-40B4-BE49-F238E27FC236}">
                <a16:creationId xmlns="" xmlns:a16="http://schemas.microsoft.com/office/drawing/2014/main" id="{5400C05A-142B-49F8-AC8C-60DBCE7C4B58}"/>
              </a:ext>
            </a:extLst>
          </p:cNvPr>
          <p:cNvSpPr>
            <a:spLocks noGrp="1"/>
          </p:cNvSpPr>
          <p:nvPr>
            <p:ph sz="half" idx="50"/>
          </p:nvPr>
        </p:nvSpPr>
        <p:spPr>
          <a:xfrm>
            <a:off x="80418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19" name="文字預留位置 40">
            <a:extLst>
              <a:ext uri="{FF2B5EF4-FFF2-40B4-BE49-F238E27FC236}">
                <a16:creationId xmlns="" xmlns:a16="http://schemas.microsoft.com/office/drawing/2014/main" id="{BA84A100-E46E-4A91-8A0C-75C717CDFB6D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4400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0" name="文字預留位置 40">
            <a:extLst>
              <a:ext uri="{FF2B5EF4-FFF2-40B4-BE49-F238E27FC236}">
                <a16:creationId xmlns="" xmlns:a16="http://schemas.microsoft.com/office/drawing/2014/main" id="{DB13281D-9A7C-4ED9-86E0-B903E8AE724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0418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0854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與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 descr="筆刷筆觸點">
            <a:extLst>
              <a:ext uri="{FF2B5EF4-FFF2-40B4-BE49-F238E27FC236}">
                <a16:creationId xmlns="" xmlns:a16="http://schemas.microsoft.com/office/drawing/2014/main" id="{0A2C58D9-C10D-4BD1-98F0-5F5552601AE6}"/>
              </a:ext>
            </a:extLst>
          </p:cNvPr>
          <p:cNvSpPr/>
          <p:nvPr userDrawn="1"/>
        </p:nvSpPr>
        <p:spPr>
          <a:xfrm>
            <a:off x="442270" y="2313405"/>
            <a:ext cx="3675888" cy="17922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22682" b="-22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2" name="矩形 51" descr="筆刷筆觸點">
            <a:extLst>
              <a:ext uri="{FF2B5EF4-FFF2-40B4-BE49-F238E27FC236}">
                <a16:creationId xmlns="" xmlns:a16="http://schemas.microsoft.com/office/drawing/2014/main" id="{95045E2F-58A4-48EC-BF05-523315AB6031}"/>
              </a:ext>
            </a:extLst>
          </p:cNvPr>
          <p:cNvSpPr/>
          <p:nvPr userDrawn="1"/>
        </p:nvSpPr>
        <p:spPr>
          <a:xfrm>
            <a:off x="5747630" y="2309233"/>
            <a:ext cx="3675888" cy="17922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22682" b="-22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0" name="文字預留位置 40">
            <a:extLst>
              <a:ext uri="{FF2B5EF4-FFF2-40B4-BE49-F238E27FC236}">
                <a16:creationId xmlns="" xmlns:a16="http://schemas.microsoft.com/office/drawing/2014/main" id="{15964389-22F6-40A0-A36E-E542607646E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046452" y="3642055"/>
            <a:ext cx="4787999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D6F3FD8-7BEB-4080-AD20-18CB6D7EC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預留位置 3">
            <a:extLst>
              <a:ext uri="{FF2B5EF4-FFF2-40B4-BE49-F238E27FC236}">
                <a16:creationId xmlns="" xmlns:a16="http://schemas.microsoft.com/office/drawing/2014/main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BCB24E76-B02E-4200-9424-FAF123746407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="" xmlns:a16="http://schemas.microsoft.com/office/drawing/2014/main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="" xmlns:a16="http://schemas.microsoft.com/office/drawing/2014/main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37" name="直線接點​​ 36">
            <a:extLst>
              <a:ext uri="{FF2B5EF4-FFF2-40B4-BE49-F238E27FC236}">
                <a16:creationId xmlns="" xmlns:a16="http://schemas.microsoft.com/office/drawing/2014/main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副標題 2">
            <a:extLst>
              <a:ext uri="{FF2B5EF4-FFF2-40B4-BE49-F238E27FC236}">
                <a16:creationId xmlns="" xmlns:a16="http://schemas.microsoft.com/office/drawing/2014/main" id="{7C726E26-D540-424D-A785-221B0A06B9C0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41" name="文字預留位置 40">
            <a:extLst>
              <a:ext uri="{FF2B5EF4-FFF2-40B4-BE49-F238E27FC236}">
                <a16:creationId xmlns="" xmlns:a16="http://schemas.microsoft.com/office/drawing/2014/main" id="{59B205DF-9BF4-48EF-8022-300C804E01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046452" y="4054527"/>
            <a:ext cx="4788000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1" name="圖片預留位置 2">
            <a:extLst>
              <a:ext uri="{FF2B5EF4-FFF2-40B4-BE49-F238E27FC236}">
                <a16:creationId xmlns="" xmlns:a16="http://schemas.microsoft.com/office/drawing/2014/main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1" name="文字預留位置 40">
            <a:extLst>
              <a:ext uri="{FF2B5EF4-FFF2-40B4-BE49-F238E27FC236}">
                <a16:creationId xmlns="" xmlns:a16="http://schemas.microsoft.com/office/drawing/2014/main" id="{19621356-FE2C-4AEC-9E89-2CC86A230211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63322" y="2599849"/>
            <a:ext cx="4871129" cy="9720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7000" b="1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/>
              <a:t>12 345</a:t>
            </a:r>
            <a:endParaRPr lang="en-US" altLang="zh-TW" dirty="0"/>
          </a:p>
        </p:txBody>
      </p:sp>
      <p:sp>
        <p:nvSpPr>
          <p:cNvPr id="39" name="文字預留位置 40">
            <a:extLst>
              <a:ext uri="{FF2B5EF4-FFF2-40B4-BE49-F238E27FC236}">
                <a16:creationId xmlns="" xmlns:a16="http://schemas.microsoft.com/office/drawing/2014/main" id="{DBAF7C9B-EA69-40A6-AB82-8564FEB1ADA3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6464798" y="3642350"/>
            <a:ext cx="4787999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0" name="文字預留位置 40">
            <a:extLst>
              <a:ext uri="{FF2B5EF4-FFF2-40B4-BE49-F238E27FC236}">
                <a16:creationId xmlns="" xmlns:a16="http://schemas.microsoft.com/office/drawing/2014/main" id="{8AADAA41-DB71-4C36-9EDE-CA7E3121BDAC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6464798" y="4054822"/>
            <a:ext cx="4788000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3" name="文字預留位置 40">
            <a:extLst>
              <a:ext uri="{FF2B5EF4-FFF2-40B4-BE49-F238E27FC236}">
                <a16:creationId xmlns="" xmlns:a16="http://schemas.microsoft.com/office/drawing/2014/main" id="{B13B1E83-DF7D-4152-83F9-7A99039613F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81668" y="2600144"/>
            <a:ext cx="4871129" cy="9720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7000" b="1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/>
              <a:t>6 780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42399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數字圓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 descr="筆刷筆觸點">
            <a:extLst>
              <a:ext uri="{FF2B5EF4-FFF2-40B4-BE49-F238E27FC236}">
                <a16:creationId xmlns="" xmlns:a16="http://schemas.microsoft.com/office/drawing/2014/main" id="{553AE28F-6B33-44BE-A48E-511B9E37A8E5}"/>
              </a:ext>
            </a:extLst>
          </p:cNvPr>
          <p:cNvSpPr/>
          <p:nvPr userDrawn="1"/>
        </p:nvSpPr>
        <p:spPr>
          <a:xfrm>
            <a:off x="649833" y="2266060"/>
            <a:ext cx="10597896" cy="2011680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0" name="文字預留位置 40">
            <a:extLst>
              <a:ext uri="{FF2B5EF4-FFF2-40B4-BE49-F238E27FC236}">
                <a16:creationId xmlns="" xmlns:a16="http://schemas.microsoft.com/office/drawing/2014/main" id="{15964389-22F6-40A0-A36E-E542607646E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508836" y="4448204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D6F3FD8-7BEB-4080-AD20-18CB6D7EC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預留位置 3">
            <a:extLst>
              <a:ext uri="{FF2B5EF4-FFF2-40B4-BE49-F238E27FC236}">
                <a16:creationId xmlns="" xmlns:a16="http://schemas.microsoft.com/office/drawing/2014/main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C892B172-B640-47F7-AC5D-33FE938DE5C6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="" xmlns:a16="http://schemas.microsoft.com/office/drawing/2014/main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="" xmlns:a16="http://schemas.microsoft.com/office/drawing/2014/main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37" name="直線接點​​ 36">
            <a:extLst>
              <a:ext uri="{FF2B5EF4-FFF2-40B4-BE49-F238E27FC236}">
                <a16:creationId xmlns="" xmlns:a16="http://schemas.microsoft.com/office/drawing/2014/main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文字預留位置 40">
            <a:extLst>
              <a:ext uri="{FF2B5EF4-FFF2-40B4-BE49-F238E27FC236}">
                <a16:creationId xmlns="" xmlns:a16="http://schemas.microsoft.com/office/drawing/2014/main" id="{59B205DF-9BF4-48EF-8022-300C804E01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508836" y="4860676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1" name="圖片預留位置 2">
            <a:extLst>
              <a:ext uri="{FF2B5EF4-FFF2-40B4-BE49-F238E27FC236}">
                <a16:creationId xmlns="" xmlns:a16="http://schemas.microsoft.com/office/drawing/2014/main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9" name="文字預留位置 40">
            <a:extLst>
              <a:ext uri="{FF2B5EF4-FFF2-40B4-BE49-F238E27FC236}">
                <a16:creationId xmlns="" xmlns:a16="http://schemas.microsoft.com/office/drawing/2014/main" id="{DBAF7C9B-EA69-40A6-AB82-8564FEB1ADA3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16343" y="4448499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0" name="文字預留位置 40">
            <a:extLst>
              <a:ext uri="{FF2B5EF4-FFF2-40B4-BE49-F238E27FC236}">
                <a16:creationId xmlns="" xmlns:a16="http://schemas.microsoft.com/office/drawing/2014/main" id="{8AADAA41-DB71-4C36-9EDE-CA7E3121BDAC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4716343" y="4860971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" name="橢圓​​ 2">
            <a:extLst>
              <a:ext uri="{FF2B5EF4-FFF2-40B4-BE49-F238E27FC236}">
                <a16:creationId xmlns="" xmlns:a16="http://schemas.microsoft.com/office/drawing/2014/main" id="{29BB331B-BB86-4BF8-B64D-10A4EA066996}"/>
              </a:ext>
            </a:extLst>
          </p:cNvPr>
          <p:cNvSpPr/>
          <p:nvPr userDrawn="1"/>
        </p:nvSpPr>
        <p:spPr>
          <a:xfrm>
            <a:off x="1892209" y="1877591"/>
            <a:ext cx="2376000" cy="23760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9" name="橢圓​​ 18">
            <a:extLst>
              <a:ext uri="{FF2B5EF4-FFF2-40B4-BE49-F238E27FC236}">
                <a16:creationId xmlns="" xmlns:a16="http://schemas.microsoft.com/office/drawing/2014/main" id="{E4607297-0AE5-4568-8E23-9A22E0C9047F}"/>
              </a:ext>
            </a:extLst>
          </p:cNvPr>
          <p:cNvSpPr/>
          <p:nvPr userDrawn="1"/>
        </p:nvSpPr>
        <p:spPr>
          <a:xfrm>
            <a:off x="5318591" y="2318813"/>
            <a:ext cx="1929600" cy="19296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0" name="橢圓​​ 19">
            <a:extLst>
              <a:ext uri="{FF2B5EF4-FFF2-40B4-BE49-F238E27FC236}">
                <a16:creationId xmlns="" xmlns:a16="http://schemas.microsoft.com/office/drawing/2014/main" id="{16AB8DAF-6AF1-4CAA-AE2D-6AD8CDCCD190}"/>
              </a:ext>
            </a:extLst>
          </p:cNvPr>
          <p:cNvSpPr/>
          <p:nvPr userDrawn="1"/>
        </p:nvSpPr>
        <p:spPr>
          <a:xfrm>
            <a:off x="8892192" y="2827701"/>
            <a:ext cx="1407600" cy="14076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2" name="文字預留位置 40">
            <a:extLst>
              <a:ext uri="{FF2B5EF4-FFF2-40B4-BE49-F238E27FC236}">
                <a16:creationId xmlns="" xmlns:a16="http://schemas.microsoft.com/office/drawing/2014/main" id="{5F5CDB97-1A89-4A46-BBC6-957BE23CC68D}"/>
              </a:ext>
            </a:extLst>
          </p:cNvPr>
          <p:cNvSpPr>
            <a:spLocks noGrp="1"/>
          </p:cNvSpPr>
          <p:nvPr userDrawn="1">
            <p:ph type="body" sz="quarter" idx="61"/>
          </p:nvPr>
        </p:nvSpPr>
        <p:spPr>
          <a:xfrm>
            <a:off x="8032507" y="4448204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3" name="文字預留位置 40">
            <a:extLst>
              <a:ext uri="{FF2B5EF4-FFF2-40B4-BE49-F238E27FC236}">
                <a16:creationId xmlns="" xmlns:a16="http://schemas.microsoft.com/office/drawing/2014/main" id="{EE3568F2-C8B7-440C-B118-77D1EB8BA68C}"/>
              </a:ext>
            </a:extLst>
          </p:cNvPr>
          <p:cNvSpPr>
            <a:spLocks noGrp="1"/>
          </p:cNvSpPr>
          <p:nvPr userDrawn="1">
            <p:ph type="body" sz="quarter" idx="62"/>
          </p:nvPr>
        </p:nvSpPr>
        <p:spPr>
          <a:xfrm>
            <a:off x="8032507" y="4860676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8" name="文字預留位置 40">
            <a:extLst>
              <a:ext uri="{FF2B5EF4-FFF2-40B4-BE49-F238E27FC236}">
                <a16:creationId xmlns="" xmlns:a16="http://schemas.microsoft.com/office/drawing/2014/main" id="{04507F51-0648-491E-AE08-5EFD71620E2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711443" y="2550122"/>
            <a:ext cx="2719370" cy="618236"/>
          </a:xfrm>
        </p:spPr>
        <p:txBody>
          <a:bodyPr rtlCol="0">
            <a:noAutofit/>
          </a:bodyPr>
          <a:lstStyle>
            <a:lvl1pPr marL="0" indent="0" algn="ctr" rtl="0">
              <a:lnSpc>
                <a:spcPct val="100000"/>
              </a:lnSpc>
              <a:spcBef>
                <a:spcPts val="600"/>
              </a:spcBef>
              <a:buNone/>
              <a:defRPr sz="50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 dirty="0"/>
              <a:t>NT$100</a:t>
            </a:r>
          </a:p>
        </p:txBody>
      </p:sp>
      <p:sp>
        <p:nvSpPr>
          <p:cNvPr id="29" name="文字預留位置 40">
            <a:extLst>
              <a:ext uri="{FF2B5EF4-FFF2-40B4-BE49-F238E27FC236}">
                <a16:creationId xmlns="" xmlns:a16="http://schemas.microsoft.com/office/drawing/2014/main" id="{DC7D0F93-C77D-44A3-A2D1-6D8B93ADE8E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203729" y="3175537"/>
            <a:ext cx="1734798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100" b="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/>
              <a:t>(</a:t>
            </a:r>
            <a:r>
              <a:rPr lang="zh-TW" altLang="en-US"/>
              <a:t>單位：</a:t>
            </a:r>
            <a:r>
              <a:rPr lang="en-US" altLang="zh-TW"/>
              <a:t>10 </a:t>
            </a:r>
            <a:r>
              <a:rPr lang="zh-TW" altLang="en-US"/>
              <a:t>億</a:t>
            </a:r>
            <a:r>
              <a:rPr lang="en-US" altLang="zh-TW"/>
              <a:t>)</a:t>
            </a:r>
            <a:endParaRPr lang="en-US" altLang="zh-TW" dirty="0"/>
          </a:p>
        </p:txBody>
      </p:sp>
      <p:sp>
        <p:nvSpPr>
          <p:cNvPr id="32" name="文字預留位置 40">
            <a:extLst>
              <a:ext uri="{FF2B5EF4-FFF2-40B4-BE49-F238E27FC236}">
                <a16:creationId xmlns="" xmlns:a16="http://schemas.microsoft.com/office/drawing/2014/main" id="{19439A71-712F-42A8-988D-A40FC79D30E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242794" y="2755270"/>
            <a:ext cx="2108946" cy="618236"/>
          </a:xfrm>
        </p:spPr>
        <p:txBody>
          <a:bodyPr rtlCol="0">
            <a:noAutofit/>
          </a:bodyPr>
          <a:lstStyle>
            <a:lvl1pPr marL="0" indent="0" algn="ctr" rtl="0">
              <a:lnSpc>
                <a:spcPct val="100000"/>
              </a:lnSpc>
              <a:spcBef>
                <a:spcPts val="600"/>
              </a:spcBef>
              <a:buNone/>
              <a:defRPr sz="45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 dirty="0"/>
              <a:t>NT$50</a:t>
            </a:r>
          </a:p>
        </p:txBody>
      </p:sp>
      <p:sp>
        <p:nvSpPr>
          <p:cNvPr id="33" name="文字預留位置 40">
            <a:extLst>
              <a:ext uri="{FF2B5EF4-FFF2-40B4-BE49-F238E27FC236}">
                <a16:creationId xmlns="" xmlns:a16="http://schemas.microsoft.com/office/drawing/2014/main" id="{38AE03D3-550E-413E-8DD3-5A655898127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429868" y="3346179"/>
            <a:ext cx="1734798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/>
              <a:t>(</a:t>
            </a:r>
            <a:r>
              <a:rPr lang="zh-TW" altLang="en-US"/>
              <a:t>單位：</a:t>
            </a:r>
            <a:r>
              <a:rPr lang="en-US" altLang="zh-TW"/>
              <a:t>10 </a:t>
            </a:r>
            <a:r>
              <a:rPr lang="zh-TW" altLang="en-US"/>
              <a:t>億</a:t>
            </a:r>
            <a:r>
              <a:rPr lang="en-US" altLang="zh-TW"/>
              <a:t>)</a:t>
            </a:r>
            <a:endParaRPr lang="en-US" altLang="zh-TW" dirty="0"/>
          </a:p>
        </p:txBody>
      </p:sp>
      <p:sp>
        <p:nvSpPr>
          <p:cNvPr id="34" name="文字預留位置 40">
            <a:extLst>
              <a:ext uri="{FF2B5EF4-FFF2-40B4-BE49-F238E27FC236}">
                <a16:creationId xmlns="" xmlns:a16="http://schemas.microsoft.com/office/drawing/2014/main" id="{0B0F054D-7CBD-40FB-84C5-6E37FDF0EC9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550957" y="3060231"/>
            <a:ext cx="2088088" cy="477909"/>
          </a:xfrm>
        </p:spPr>
        <p:txBody>
          <a:bodyPr rtlCol="0">
            <a:noAutofit/>
          </a:bodyPr>
          <a:lstStyle>
            <a:lvl1pPr marL="0" indent="0" algn="ctr" rtl="0">
              <a:lnSpc>
                <a:spcPct val="100000"/>
              </a:lnSpc>
              <a:spcBef>
                <a:spcPts val="600"/>
              </a:spcBef>
              <a:buNone/>
              <a:defRPr sz="4000" b="1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 dirty="0"/>
              <a:t>NT$25</a:t>
            </a:r>
          </a:p>
        </p:txBody>
      </p:sp>
      <p:sp>
        <p:nvSpPr>
          <p:cNvPr id="35" name="文字預留位置 40">
            <a:extLst>
              <a:ext uri="{FF2B5EF4-FFF2-40B4-BE49-F238E27FC236}">
                <a16:creationId xmlns="" xmlns:a16="http://schemas.microsoft.com/office/drawing/2014/main" id="{0285840A-F59B-4DDE-A051-9BBA250A628B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830050" y="3580049"/>
            <a:ext cx="1529901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900" b="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/>
              <a:t>(</a:t>
            </a:r>
            <a:r>
              <a:rPr lang="zh-TW" altLang="en-US"/>
              <a:t>單位：</a:t>
            </a:r>
            <a:r>
              <a:rPr lang="en-US" altLang="zh-TW"/>
              <a:t>10 </a:t>
            </a:r>
            <a:r>
              <a:rPr lang="zh-TW" altLang="en-US"/>
              <a:t>億</a:t>
            </a:r>
            <a:r>
              <a:rPr lang="en-US" altLang="zh-TW"/>
              <a:t>)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08001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379FEDE1-14F2-46B9-85D8-8B68DB5F2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656" y="2914563"/>
            <a:ext cx="4899002" cy="2528208"/>
          </a:xfrm>
        </p:spPr>
        <p:txBody>
          <a:bodyPr rtlCol="0">
            <a:normAutofit/>
          </a:bodyPr>
          <a:lstStyle>
            <a:lvl1pPr marL="230400" indent="-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361CCE-1DB6-4605-BEFF-1121295E3027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n-US" altLang="zh-TW" smtClean="0"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副標題 2">
            <a:extLst>
              <a:ext uri="{FF2B5EF4-FFF2-40B4-BE49-F238E27FC236}">
                <a16:creationId xmlns=""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14" name="文字預留位置 40">
            <a:extLst>
              <a:ext uri="{FF2B5EF4-FFF2-40B4-BE49-F238E27FC236}">
                <a16:creationId xmlns="" xmlns:a16="http://schemas.microsoft.com/office/drawing/2014/main" id="{2E228B39-E69E-4928-A3B9-E0820CF9C19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38197" y="2509005"/>
            <a:ext cx="468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0" name="文字預留位置 40">
            <a:extLst>
              <a:ext uri="{FF2B5EF4-FFF2-40B4-BE49-F238E27FC236}">
                <a16:creationId xmlns="" xmlns:a16="http://schemas.microsoft.com/office/drawing/2014/main" id="{DB13281D-9A7C-4ED9-86E0-B903E8AE724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694264" y="2509005"/>
            <a:ext cx="468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6" name="內容預留位置 2">
            <a:extLst>
              <a:ext uri="{FF2B5EF4-FFF2-40B4-BE49-F238E27FC236}">
                <a16:creationId xmlns="" xmlns:a16="http://schemas.microsoft.com/office/drawing/2014/main" id="{609833F7-F057-48CB-9D76-2CA2BC07E553}"/>
              </a:ext>
            </a:extLst>
          </p:cNvPr>
          <p:cNvSpPr>
            <a:spLocks noGrp="1"/>
          </p:cNvSpPr>
          <p:nvPr>
            <p:ph sz="half" idx="57"/>
          </p:nvPr>
        </p:nvSpPr>
        <p:spPr>
          <a:xfrm>
            <a:off x="6475262" y="2914563"/>
            <a:ext cx="4899002" cy="2528208"/>
          </a:xfrm>
        </p:spPr>
        <p:txBody>
          <a:bodyPr rtlCol="0">
            <a:normAutofit/>
          </a:bodyPr>
          <a:lstStyle>
            <a:lvl1pPr marL="230400" indent="-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173216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表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480661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5523B88-9CE0-4040-A88D-9EA2BDC0F6E2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277438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3" name="矩形 12" descr="筆刷筆觸點">
            <a:extLst>
              <a:ext uri="{FF2B5EF4-FFF2-40B4-BE49-F238E27FC236}">
                <a16:creationId xmlns="" xmlns:a16="http://schemas.microsoft.com/office/drawing/2014/main" id="{0CCD991D-2B03-47A2-8715-7661B26F9B95}"/>
              </a:ext>
            </a:extLst>
          </p:cNvPr>
          <p:cNvSpPr/>
          <p:nvPr userDrawn="1"/>
        </p:nvSpPr>
        <p:spPr>
          <a:xfrm>
            <a:off x="1990344" y="2075688"/>
            <a:ext cx="8211312" cy="27066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5" name="文字預留位置 9" descr="競爭者標誌四分色方塊">
            <a:extLst>
              <a:ext uri="{FF2B5EF4-FFF2-40B4-BE49-F238E27FC236}">
                <a16:creationId xmlns="" xmlns:a16="http://schemas.microsoft.com/office/drawing/2014/main" id="{7246D54D-92E6-4129-9F9B-80AD6027E5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31544" y="1409436"/>
            <a:ext cx="2728913" cy="42545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zh-TW" altLang="en-US"/>
              <a:t>較方便</a:t>
            </a:r>
            <a:endParaRPr lang="zh-TW" altLang="en-US" dirty="0"/>
          </a:p>
        </p:txBody>
      </p:sp>
      <p:sp>
        <p:nvSpPr>
          <p:cNvPr id="17" name="文字預留位置 9" descr="競爭者標誌四分色方塊">
            <a:extLst>
              <a:ext uri="{FF2B5EF4-FFF2-40B4-BE49-F238E27FC236}">
                <a16:creationId xmlns="" xmlns:a16="http://schemas.microsoft.com/office/drawing/2014/main" id="{6DEE1C9E-9A2E-44D5-B900-58F0DC5C152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31544" y="5690411"/>
            <a:ext cx="2728913" cy="42545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zh-TW" altLang="en-US"/>
              <a:t>較不方便</a:t>
            </a:r>
            <a:endParaRPr lang="zh-TW" altLang="en-US" dirty="0"/>
          </a:p>
        </p:txBody>
      </p:sp>
      <p:sp>
        <p:nvSpPr>
          <p:cNvPr id="18" name="文字預留位置 9">
            <a:extLst>
              <a:ext uri="{FF2B5EF4-FFF2-40B4-BE49-F238E27FC236}">
                <a16:creationId xmlns="" xmlns:a16="http://schemas.microsoft.com/office/drawing/2014/main" id="{66B9A18B-0CF3-4C0A-B305-707B9A66919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9903" y="3744448"/>
            <a:ext cx="2728913" cy="425450"/>
          </a:xfrm>
        </p:spPr>
        <p:txBody>
          <a:bodyPr rtlCol="0">
            <a:noAutofit/>
          </a:bodyPr>
          <a:lstStyle>
            <a:lvl1pPr marL="0" indent="0" algn="l">
              <a:buNone/>
              <a:defRPr sz="1600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zh-TW" altLang="en-US"/>
              <a:t>較昂貴</a:t>
            </a:r>
            <a:endParaRPr lang="zh-TW" altLang="en-US" dirty="0"/>
          </a:p>
        </p:txBody>
      </p:sp>
      <p:sp>
        <p:nvSpPr>
          <p:cNvPr id="19" name="文字預留位置 9" descr="競爭者標誌四分色方塊">
            <a:extLst>
              <a:ext uri="{FF2B5EF4-FFF2-40B4-BE49-F238E27FC236}">
                <a16:creationId xmlns="" xmlns:a16="http://schemas.microsoft.com/office/drawing/2014/main" id="{6FE680D8-859C-4A7C-AD2D-F5FBE95F1CF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14398" y="3744448"/>
            <a:ext cx="2728913" cy="425450"/>
          </a:xfrm>
        </p:spPr>
        <p:txBody>
          <a:bodyPr rtlCol="0">
            <a:noAutofit/>
          </a:bodyPr>
          <a:lstStyle>
            <a:lvl1pPr marL="0" indent="0" algn="r">
              <a:buNone/>
              <a:defRPr sz="1600" i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zh-TW" altLang="en-US"/>
              <a:t>較不昂貴</a:t>
            </a:r>
            <a:endParaRPr lang="zh-TW" altLang="en-US" dirty="0"/>
          </a:p>
        </p:txBody>
      </p:sp>
      <p:sp>
        <p:nvSpPr>
          <p:cNvPr id="22" name="圖片預留位置 11" descr="競爭者標誌四分色方塊">
            <a:extLst>
              <a:ext uri="{FF2B5EF4-FFF2-40B4-BE49-F238E27FC236}">
                <a16:creationId xmlns="" xmlns:a16="http://schemas.microsoft.com/office/drawing/2014/main" id="{E6B6CE82-1BDF-4550-8960-7F41345BA07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271215" y="2622855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競爭者 </a:t>
            </a:r>
            <a:r>
              <a:rPr lang="en-US" altLang="zh-TW"/>
              <a:t>2</a:t>
            </a:r>
          </a:p>
          <a:p>
            <a:pPr rtl="0"/>
            <a:r>
              <a:rPr lang="zh-TW" altLang="en-US"/>
              <a:t>標誌</a:t>
            </a:r>
            <a:endParaRPr lang="zh-TW" altLang="en-US" dirty="0"/>
          </a:p>
        </p:txBody>
      </p:sp>
      <p:sp>
        <p:nvSpPr>
          <p:cNvPr id="23" name="圖片預留位置 11" descr="競爭者標誌四分色方塊">
            <a:extLst>
              <a:ext uri="{FF2B5EF4-FFF2-40B4-BE49-F238E27FC236}">
                <a16:creationId xmlns="" xmlns:a16="http://schemas.microsoft.com/office/drawing/2014/main" id="{582E2341-B28C-43DC-9292-43E8D75A3BDD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66167" y="2060082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競爭者 </a:t>
            </a:r>
            <a:r>
              <a:rPr lang="en-US" altLang="zh-TW"/>
              <a:t>1</a:t>
            </a:r>
            <a:endParaRPr lang="zh-TW" altLang="en-US"/>
          </a:p>
          <a:p>
            <a:pPr rtl="0"/>
            <a:r>
              <a:rPr lang="zh-TW" altLang="en-US"/>
              <a:t>標誌</a:t>
            </a:r>
            <a:endParaRPr lang="zh-TW" altLang="en-US" dirty="0"/>
          </a:p>
        </p:txBody>
      </p:sp>
      <p:sp>
        <p:nvSpPr>
          <p:cNvPr id="24" name="圖片預留位置 11" descr="競爭者標誌四分色方塊">
            <a:extLst>
              <a:ext uri="{FF2B5EF4-FFF2-40B4-BE49-F238E27FC236}">
                <a16:creationId xmlns="" xmlns:a16="http://schemas.microsoft.com/office/drawing/2014/main" id="{B5CF88F9-58C0-4E88-8243-2E2026B3D847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872684" y="4500968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競爭者 </a:t>
            </a:r>
            <a:r>
              <a:rPr lang="en-US" altLang="zh-TW"/>
              <a:t>3</a:t>
            </a:r>
            <a:endParaRPr lang="zh-TW" altLang="en-US"/>
          </a:p>
          <a:p>
            <a:pPr rtl="0"/>
            <a:r>
              <a:rPr lang="zh-TW" altLang="en-US"/>
              <a:t>標誌</a:t>
            </a:r>
            <a:endParaRPr lang="zh-TW" altLang="en-US" dirty="0"/>
          </a:p>
        </p:txBody>
      </p:sp>
      <p:sp>
        <p:nvSpPr>
          <p:cNvPr id="25" name="圖片預留位置 11" descr="競爭者標誌四分色方塊">
            <a:extLst>
              <a:ext uri="{FF2B5EF4-FFF2-40B4-BE49-F238E27FC236}">
                <a16:creationId xmlns="" xmlns:a16="http://schemas.microsoft.com/office/drawing/2014/main" id="{A82EE939-4C57-4B18-8083-AFBEAFEFF3C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636591" y="2679507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競爭者 </a:t>
            </a:r>
            <a:r>
              <a:rPr lang="en-US" altLang="zh-TW"/>
              <a:t>4</a:t>
            </a:r>
            <a:endParaRPr lang="zh-TW" altLang="en-US"/>
          </a:p>
          <a:p>
            <a:pPr rtl="0"/>
            <a:r>
              <a:rPr lang="zh-TW" altLang="en-US"/>
              <a:t>標誌</a:t>
            </a:r>
            <a:endParaRPr lang="zh-TW" altLang="en-US" dirty="0"/>
          </a:p>
        </p:txBody>
      </p:sp>
      <p:sp>
        <p:nvSpPr>
          <p:cNvPr id="26" name="圖片預留位置 11" descr="競爭者標誌四分色方塊">
            <a:extLst>
              <a:ext uri="{FF2B5EF4-FFF2-40B4-BE49-F238E27FC236}">
                <a16:creationId xmlns="" xmlns:a16="http://schemas.microsoft.com/office/drawing/2014/main" id="{6F0782C9-DB20-403D-BE02-0A8B0F75EEB4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8028" y="4605894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競爭者 </a:t>
            </a:r>
            <a:r>
              <a:rPr lang="en-US" altLang="zh-TW"/>
              <a:t>5</a:t>
            </a:r>
            <a:endParaRPr lang="zh-TW" altLang="en-US"/>
          </a:p>
          <a:p>
            <a:pPr rtl="0"/>
            <a:r>
              <a:rPr lang="zh-TW" altLang="en-US"/>
              <a:t>標誌</a:t>
            </a:r>
            <a:endParaRPr lang="zh-TW" altLang="en-US" dirty="0"/>
          </a:p>
        </p:txBody>
      </p:sp>
      <p:sp>
        <p:nvSpPr>
          <p:cNvPr id="27" name="圖片預留位置 11" descr="競爭者標誌四分色方塊">
            <a:extLst>
              <a:ext uri="{FF2B5EF4-FFF2-40B4-BE49-F238E27FC236}">
                <a16:creationId xmlns="" xmlns:a16="http://schemas.microsoft.com/office/drawing/2014/main" id="{BD7EAF5B-32EC-4B5A-91BC-2486855FFC26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132534" y="4368730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0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競爭者 </a:t>
            </a:r>
            <a:r>
              <a:rPr lang="en-US" altLang="zh-TW"/>
              <a:t>6</a:t>
            </a:r>
            <a:endParaRPr lang="zh-TW" altLang="en-US"/>
          </a:p>
          <a:p>
            <a:pPr rtl="0"/>
            <a:r>
              <a:rPr lang="zh-TW" altLang="en-US"/>
              <a:t>標誌</a:t>
            </a:r>
            <a:endParaRPr lang="zh-TW" altLang="en-US" dirty="0"/>
          </a:p>
        </p:txBody>
      </p:sp>
      <p:sp>
        <p:nvSpPr>
          <p:cNvPr id="28" name="圖片預留位置 14" descr="競爭者標誌四分色方塊">
            <a:extLst>
              <a:ext uri="{FF2B5EF4-FFF2-40B4-BE49-F238E27FC236}">
                <a16:creationId xmlns="" xmlns:a16="http://schemas.microsoft.com/office/drawing/2014/main" id="{13F923C2-8EA1-4CAA-AD2F-96AD06CA898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697679" y="2082333"/>
            <a:ext cx="1207008" cy="841248"/>
          </a:xfrm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您的</a:t>
            </a:r>
            <a:br>
              <a:rPr lang="zh-TW" altLang="en-US"/>
            </a:br>
            <a:r>
              <a:rPr lang="zh-TW" altLang="en-US"/>
              <a:t>餐廳 </a:t>
            </a:r>
            <a:br>
              <a:rPr lang="zh-TW" altLang="en-US"/>
            </a:br>
            <a:r>
              <a:rPr lang="zh-TW" altLang="en-US"/>
              <a:t>標誌</a:t>
            </a:r>
            <a:endParaRPr lang="zh-TW" altLang="en-US" dirty="0"/>
          </a:p>
        </p:txBody>
      </p:sp>
      <p:cxnSp>
        <p:nvCxnSpPr>
          <p:cNvPr id="29" name="直線箭號接點 28" descr="競爭者標誌四分色方塊">
            <a:extLst>
              <a:ext uri="{FF2B5EF4-FFF2-40B4-BE49-F238E27FC236}">
                <a16:creationId xmlns="" xmlns:a16="http://schemas.microsoft.com/office/drawing/2014/main" id="{6E38594D-B49F-47FB-AAB7-D4B848169F4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162045" y="3698539"/>
            <a:ext cx="386791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箭號接點 29" descr="競爭者標誌四分色方塊">
            <a:extLst>
              <a:ext uri="{FF2B5EF4-FFF2-40B4-BE49-F238E27FC236}">
                <a16:creationId xmlns="" xmlns:a16="http://schemas.microsoft.com/office/drawing/2014/main" id="{9CDF9FE9-ABF5-4DE2-A545-2BF180F9F5ED}"/>
              </a:ext>
            </a:extLst>
          </p:cNvPr>
          <p:cNvCxnSpPr>
            <a:cxnSpLocks/>
          </p:cNvCxnSpPr>
          <p:nvPr userDrawn="1"/>
        </p:nvCxnSpPr>
        <p:spPr>
          <a:xfrm>
            <a:off x="943519" y="3680663"/>
            <a:ext cx="1033255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266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個方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178B7359-F8D9-49C3-9ECB-5D7928220A32}"/>
              </a:ext>
            </a:extLst>
          </p:cNvPr>
          <p:cNvSpPr/>
          <p:nvPr userDrawn="1"/>
        </p:nvSpPr>
        <p:spPr>
          <a:xfrm>
            <a:off x="940831" y="2764203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DD6BF640-6D98-46DC-BF66-FEB2A0511221}"/>
              </a:ext>
            </a:extLst>
          </p:cNvPr>
          <p:cNvSpPr/>
          <p:nvPr userDrawn="1"/>
        </p:nvSpPr>
        <p:spPr>
          <a:xfrm>
            <a:off x="8132936" y="2762391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E7397380-65CA-490B-89DE-D8D1C25E0B00}"/>
              </a:ext>
            </a:extLst>
          </p:cNvPr>
          <p:cNvSpPr/>
          <p:nvPr userDrawn="1"/>
        </p:nvSpPr>
        <p:spPr>
          <a:xfrm>
            <a:off x="4542600" y="2762391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5252BCA-7050-40A2-A745-BB966870609C}"/>
              </a:ext>
            </a:extLst>
          </p:cNvPr>
          <p:cNvSpPr/>
          <p:nvPr userDrawn="1"/>
        </p:nvSpPr>
        <p:spPr>
          <a:xfrm>
            <a:off x="940831" y="1953987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DBE1BCDB-2BB1-47AF-A2B1-57121727C861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8" name="文字預留位置 12">
            <a:extLst>
              <a:ext uri="{FF2B5EF4-FFF2-40B4-BE49-F238E27FC236}">
                <a16:creationId xmlns="" xmlns:a16="http://schemas.microsoft.com/office/drawing/2014/main" id="{C28E9701-34F1-4219-ACE1-7000B0AE2C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0509" y="2871230"/>
            <a:ext cx="3106800" cy="2599560"/>
          </a:xfrm>
        </p:spPr>
        <p:txBody>
          <a:bodyPr rtlCol="0">
            <a:normAutofit/>
          </a:bodyPr>
          <a:lstStyle>
            <a:lvl1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2pPr>
            <a:lvl3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3pPr>
            <a:lvl4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4pPr>
            <a:lvl5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19" name="文字預留位置 3">
            <a:extLst>
              <a:ext uri="{FF2B5EF4-FFF2-40B4-BE49-F238E27FC236}">
                <a16:creationId xmlns="" xmlns:a16="http://schemas.microsoft.com/office/drawing/2014/main" id="{415564D0-8659-4746-BD61-2022D5A1571C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141089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22" name="副標題 2">
            <a:extLst>
              <a:ext uri="{FF2B5EF4-FFF2-40B4-BE49-F238E27FC236}">
                <a16:creationId xmlns="" xmlns:a16="http://schemas.microsoft.com/office/drawing/2014/main" id="{322C9944-3681-441A-BDB1-D9901BE8625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0273" y="2433516"/>
            <a:ext cx="2907035" cy="251428"/>
          </a:xfrm>
        </p:spPr>
        <p:txBody>
          <a:bodyPr rtlCol="0">
            <a:normAutofit/>
          </a:bodyPr>
          <a:lstStyle>
            <a:lvl1pPr marL="0" indent="0" algn="l"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按一下以編輯母片文字</a:t>
            </a:r>
            <a:endParaRPr lang="zh-TW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FB03FB91-2842-4B1B-8AE9-E9D1FF269D35}"/>
              </a:ext>
            </a:extLst>
          </p:cNvPr>
          <p:cNvSpPr/>
          <p:nvPr userDrawn="1"/>
        </p:nvSpPr>
        <p:spPr>
          <a:xfrm>
            <a:off x="4542600" y="1952175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1" name="文字預留位置 12">
            <a:extLst>
              <a:ext uri="{FF2B5EF4-FFF2-40B4-BE49-F238E27FC236}">
                <a16:creationId xmlns="" xmlns:a16="http://schemas.microsoft.com/office/drawing/2014/main" id="{9616E1B6-498C-460B-AB62-AF81D52C449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542278" y="2869418"/>
            <a:ext cx="3106800" cy="2599560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ru-RU" sz="14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5C441323-C1A6-4BDC-AC0A-1EFAFD9BB852}"/>
              </a:ext>
            </a:extLst>
          </p:cNvPr>
          <p:cNvSpPr/>
          <p:nvPr userDrawn="1"/>
        </p:nvSpPr>
        <p:spPr>
          <a:xfrm>
            <a:off x="8132936" y="1952175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6" name="文字預留位置 12">
            <a:extLst>
              <a:ext uri="{FF2B5EF4-FFF2-40B4-BE49-F238E27FC236}">
                <a16:creationId xmlns="" xmlns:a16="http://schemas.microsoft.com/office/drawing/2014/main" id="{BDD3F4DF-AE9A-4210-B425-69CEFF021075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8132614" y="2869418"/>
            <a:ext cx="3106800" cy="2599560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ru-RU" sz="14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3" name="文字預留位置 3">
            <a:extLst>
              <a:ext uri="{FF2B5EF4-FFF2-40B4-BE49-F238E27FC236}">
                <a16:creationId xmlns="" xmlns:a16="http://schemas.microsoft.com/office/drawing/2014/main" id="{DE83707A-ED46-4701-A2DF-CAF67EC69C0D}"/>
              </a:ext>
            </a:extLst>
          </p:cNvPr>
          <p:cNvSpPr>
            <a:spLocks noGrp="1"/>
          </p:cNvSpPr>
          <p:nvPr>
            <p:ph type="body" sz="half" idx="60" hasCustomPrompt="1"/>
          </p:nvPr>
        </p:nvSpPr>
        <p:spPr>
          <a:xfrm>
            <a:off x="4742364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45" name="文字預留位置 3">
            <a:extLst>
              <a:ext uri="{FF2B5EF4-FFF2-40B4-BE49-F238E27FC236}">
                <a16:creationId xmlns="" xmlns:a16="http://schemas.microsoft.com/office/drawing/2014/main" id="{79E3F99B-4600-4E33-94D7-64D008878A7E}"/>
              </a:ext>
            </a:extLst>
          </p:cNvPr>
          <p:cNvSpPr>
            <a:spLocks noGrp="1"/>
          </p:cNvSpPr>
          <p:nvPr>
            <p:ph type="body" sz="half" idx="61" hasCustomPrompt="1"/>
          </p:nvPr>
        </p:nvSpPr>
        <p:spPr>
          <a:xfrm>
            <a:off x="8333194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12" name="文字預留位置 11">
            <a:extLst>
              <a:ext uri="{FF2B5EF4-FFF2-40B4-BE49-F238E27FC236}">
                <a16:creationId xmlns="" xmlns:a16="http://schemas.microsoft.com/office/drawing/2014/main" id="{1C632C55-1D14-4AE5-91FB-49DA7604581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42364" y="2432944"/>
            <a:ext cx="2919600" cy="252000"/>
          </a:xfrm>
        </p:spPr>
        <p:txBody>
          <a:bodyPr rtlCol="0">
            <a:no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i="1" kern="1200" dirty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zh-TW" altLang="en-US"/>
              <a:t>按一下以編輯母片文字</a:t>
            </a:r>
            <a:endParaRPr lang="zh-TW" altLang="en-US" dirty="0"/>
          </a:p>
        </p:txBody>
      </p:sp>
      <p:sp>
        <p:nvSpPr>
          <p:cNvPr id="46" name="文字預留位置 11">
            <a:extLst>
              <a:ext uri="{FF2B5EF4-FFF2-40B4-BE49-F238E27FC236}">
                <a16:creationId xmlns="" xmlns:a16="http://schemas.microsoft.com/office/drawing/2014/main" id="{52665BC8-C66B-455F-8D42-C0B89951FC6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333194" y="2432944"/>
            <a:ext cx="2919600" cy="252000"/>
          </a:xfrm>
        </p:spPr>
        <p:txBody>
          <a:bodyPr rtlCol="0">
            <a:no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i="1" kern="1200" dirty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zh-TW" altLang="en-US"/>
              <a:t>按一下以編輯母片文字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2618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379FEDE1-14F2-46B9-85D8-8B68DB5F2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6" y="2299110"/>
            <a:ext cx="5220000" cy="32675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69E05585-131C-4733-9444-ED6F3F739BFF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文字預留位置 40">
            <a:extLst>
              <a:ext uri="{FF2B5EF4-FFF2-40B4-BE49-F238E27FC236}">
                <a16:creationId xmlns="" xmlns:a16="http://schemas.microsoft.com/office/drawing/2014/main" id="{2E228B39-E69E-4928-A3B9-E0820CF9C19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38206" y="1893552"/>
            <a:ext cx="522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rgbClr val="9D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0" name="文字預留位置 40">
            <a:extLst>
              <a:ext uri="{FF2B5EF4-FFF2-40B4-BE49-F238E27FC236}">
                <a16:creationId xmlns="" xmlns:a16="http://schemas.microsoft.com/office/drawing/2014/main" id="{DB13281D-9A7C-4ED9-86E0-B903E8AE724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133806" y="1893552"/>
            <a:ext cx="522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rgbClr val="9D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6" name="內容預留位置 2">
            <a:extLst>
              <a:ext uri="{FF2B5EF4-FFF2-40B4-BE49-F238E27FC236}">
                <a16:creationId xmlns="" xmlns:a16="http://schemas.microsoft.com/office/drawing/2014/main" id="{609833F7-F057-48CB-9D76-2CA2BC07E553}"/>
              </a:ext>
            </a:extLst>
          </p:cNvPr>
          <p:cNvSpPr>
            <a:spLocks noGrp="1"/>
          </p:cNvSpPr>
          <p:nvPr>
            <p:ph sz="half" idx="57"/>
          </p:nvPr>
        </p:nvSpPr>
        <p:spPr>
          <a:xfrm>
            <a:off x="6133806" y="2299110"/>
            <a:ext cx="5220000" cy="32675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847814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時間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筆刷筆觸點">
            <a:extLst>
              <a:ext uri="{FF2B5EF4-FFF2-40B4-BE49-F238E27FC236}">
                <a16:creationId xmlns="" xmlns:a16="http://schemas.microsoft.com/office/drawing/2014/main" id="{5E9B7E8C-EA81-4F11-B6B4-4C6D0883E361}"/>
              </a:ext>
            </a:extLst>
          </p:cNvPr>
          <p:cNvSpPr/>
          <p:nvPr userDrawn="1"/>
        </p:nvSpPr>
        <p:spPr>
          <a:xfrm>
            <a:off x="0" y="2554816"/>
            <a:ext cx="12192000" cy="10332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613" t="-436" r="-2613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cxnSp>
        <p:nvCxnSpPr>
          <p:cNvPr id="49" name="直線接點​​ 48">
            <a:extLst>
              <a:ext uri="{FF2B5EF4-FFF2-40B4-BE49-F238E27FC236}">
                <a16:creationId xmlns="" xmlns:a16="http://schemas.microsoft.com/office/drawing/2014/main" id="{A22D2062-91DE-4F9D-8979-5E7B70BB4D5C}"/>
              </a:ext>
            </a:extLst>
          </p:cNvPr>
          <p:cNvCxnSpPr/>
          <p:nvPr userDrawn="1"/>
        </p:nvCxnSpPr>
        <p:spPr>
          <a:xfrm>
            <a:off x="1430172" y="3058752"/>
            <a:ext cx="886825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橢圓​​ 45">
            <a:extLst>
              <a:ext uri="{FF2B5EF4-FFF2-40B4-BE49-F238E27FC236}">
                <a16:creationId xmlns="" xmlns:a16="http://schemas.microsoft.com/office/drawing/2014/main" id="{4EB635A0-8647-462E-8EFA-7972F5298BA4}"/>
              </a:ext>
            </a:extLst>
          </p:cNvPr>
          <p:cNvSpPr/>
          <p:nvPr userDrawn="1"/>
        </p:nvSpPr>
        <p:spPr>
          <a:xfrm>
            <a:off x="7728076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7" name="橢圓​​ 46">
            <a:extLst>
              <a:ext uri="{FF2B5EF4-FFF2-40B4-BE49-F238E27FC236}">
                <a16:creationId xmlns="" xmlns:a16="http://schemas.microsoft.com/office/drawing/2014/main" id="{85070A80-8F0E-4B18-B219-F60856841BC5}"/>
              </a:ext>
            </a:extLst>
          </p:cNvPr>
          <p:cNvSpPr/>
          <p:nvPr userDrawn="1"/>
        </p:nvSpPr>
        <p:spPr>
          <a:xfrm>
            <a:off x="5541531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8" name="橢圓​​ 47">
            <a:extLst>
              <a:ext uri="{FF2B5EF4-FFF2-40B4-BE49-F238E27FC236}">
                <a16:creationId xmlns="" xmlns:a16="http://schemas.microsoft.com/office/drawing/2014/main" id="{ECAA45C4-93C9-4DB5-B9C6-4767D32E7D4F}"/>
              </a:ext>
            </a:extLst>
          </p:cNvPr>
          <p:cNvSpPr/>
          <p:nvPr userDrawn="1"/>
        </p:nvSpPr>
        <p:spPr>
          <a:xfrm>
            <a:off x="3354987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5" name="橢圓​​ 44">
            <a:extLst>
              <a:ext uri="{FF2B5EF4-FFF2-40B4-BE49-F238E27FC236}">
                <a16:creationId xmlns="" xmlns:a16="http://schemas.microsoft.com/office/drawing/2014/main" id="{E5C9AF58-99E9-4922-BA5A-693C45628310}"/>
              </a:ext>
            </a:extLst>
          </p:cNvPr>
          <p:cNvSpPr/>
          <p:nvPr userDrawn="1"/>
        </p:nvSpPr>
        <p:spPr>
          <a:xfrm>
            <a:off x="9914620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3" name="橢圓​​ 42">
            <a:extLst>
              <a:ext uri="{FF2B5EF4-FFF2-40B4-BE49-F238E27FC236}">
                <a16:creationId xmlns="" xmlns:a16="http://schemas.microsoft.com/office/drawing/2014/main" id="{71CAE0A3-2A25-4785-8E62-7CAA552DB48C}"/>
              </a:ext>
            </a:extLst>
          </p:cNvPr>
          <p:cNvSpPr/>
          <p:nvPr userDrawn="1"/>
        </p:nvSpPr>
        <p:spPr>
          <a:xfrm>
            <a:off x="1168442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A5FCF389-2BF8-481B-A363-DC16CC22667A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副標題 2">
            <a:extLst>
              <a:ext uri="{FF2B5EF4-FFF2-40B4-BE49-F238E27FC236}">
                <a16:creationId xmlns=""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5" name="文字預留位置 3">
            <a:extLst>
              <a:ext uri="{FF2B5EF4-FFF2-40B4-BE49-F238E27FC236}">
                <a16:creationId xmlns="" xmlns:a16="http://schemas.microsoft.com/office/drawing/2014/main" id="{EE24F90E-9639-47BA-B2B5-44308E98E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9129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17" name="文字預留位置 3">
            <a:extLst>
              <a:ext uri="{FF2B5EF4-FFF2-40B4-BE49-F238E27FC236}">
                <a16:creationId xmlns="" xmlns:a16="http://schemas.microsoft.com/office/drawing/2014/main" id="{80E9425A-8D87-4F85-AA5A-B875BC11159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59128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18" name="文字預留位置 3">
            <a:extLst>
              <a:ext uri="{FF2B5EF4-FFF2-40B4-BE49-F238E27FC236}">
                <a16:creationId xmlns="" xmlns:a16="http://schemas.microsoft.com/office/drawing/2014/main" id="{AAC62CEF-A7CC-4E5C-8E98-48ACBCE01C9F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1167830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年</a:t>
            </a:r>
            <a:endParaRPr lang="zh-TW" altLang="en-US" dirty="0"/>
          </a:p>
        </p:txBody>
      </p:sp>
      <p:sp>
        <p:nvSpPr>
          <p:cNvPr id="19" name="文字預留位置 3">
            <a:extLst>
              <a:ext uri="{FF2B5EF4-FFF2-40B4-BE49-F238E27FC236}">
                <a16:creationId xmlns="" xmlns:a16="http://schemas.microsoft.com/office/drawing/2014/main" id="{809AFEDE-B5E4-4DBC-BBB4-A12825A2C863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1167830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月</a:t>
            </a:r>
            <a:endParaRPr lang="zh-TW" altLang="en-US" dirty="0"/>
          </a:p>
        </p:txBody>
      </p:sp>
      <p:sp>
        <p:nvSpPr>
          <p:cNvPr id="23" name="文字預留位置 3">
            <a:extLst>
              <a:ext uri="{FF2B5EF4-FFF2-40B4-BE49-F238E27FC236}">
                <a16:creationId xmlns="" xmlns:a16="http://schemas.microsoft.com/office/drawing/2014/main" id="{C655C2FA-4FE8-4A41-80BA-4F216DED3B33}"/>
              </a:ext>
            </a:extLst>
          </p:cNvPr>
          <p:cNvSpPr>
            <a:spLocks noGrp="1"/>
          </p:cNvSpPr>
          <p:nvPr>
            <p:ph type="body" sz="half" idx="48" hasCustomPrompt="1"/>
          </p:nvPr>
        </p:nvSpPr>
        <p:spPr>
          <a:xfrm>
            <a:off x="9914008" y="2827850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年</a:t>
            </a:r>
            <a:endParaRPr lang="zh-TW" altLang="en-US" dirty="0"/>
          </a:p>
        </p:txBody>
      </p:sp>
      <p:sp>
        <p:nvSpPr>
          <p:cNvPr id="24" name="文字預留位置 3">
            <a:extLst>
              <a:ext uri="{FF2B5EF4-FFF2-40B4-BE49-F238E27FC236}">
                <a16:creationId xmlns="" xmlns:a16="http://schemas.microsoft.com/office/drawing/2014/main" id="{EF847E62-5CE2-45BE-A885-8D6CB5A97161}"/>
              </a:ext>
            </a:extLst>
          </p:cNvPr>
          <p:cNvSpPr>
            <a:spLocks noGrp="1"/>
          </p:cNvSpPr>
          <p:nvPr>
            <p:ph type="body" sz="half" idx="49" hasCustomPrompt="1"/>
          </p:nvPr>
        </p:nvSpPr>
        <p:spPr>
          <a:xfrm>
            <a:off x="9914008" y="3070763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月</a:t>
            </a:r>
            <a:endParaRPr lang="zh-TW" altLang="en-US" dirty="0"/>
          </a:p>
        </p:txBody>
      </p:sp>
      <p:sp>
        <p:nvSpPr>
          <p:cNvPr id="26" name="文字預留位置 3">
            <a:extLst>
              <a:ext uri="{FF2B5EF4-FFF2-40B4-BE49-F238E27FC236}">
                <a16:creationId xmlns="" xmlns:a16="http://schemas.microsoft.com/office/drawing/2014/main" id="{E9700CBF-AC90-4C6B-B28B-6070D7F4D171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3354375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年</a:t>
            </a:r>
            <a:endParaRPr lang="zh-TW" altLang="en-US" dirty="0"/>
          </a:p>
        </p:txBody>
      </p:sp>
      <p:sp>
        <p:nvSpPr>
          <p:cNvPr id="27" name="文字預留位置 3">
            <a:extLst>
              <a:ext uri="{FF2B5EF4-FFF2-40B4-BE49-F238E27FC236}">
                <a16:creationId xmlns="" xmlns:a16="http://schemas.microsoft.com/office/drawing/2014/main" id="{14A999B7-5760-4B03-8394-F38F76320714}"/>
              </a:ext>
            </a:extLst>
          </p:cNvPr>
          <p:cNvSpPr>
            <a:spLocks noGrp="1"/>
          </p:cNvSpPr>
          <p:nvPr>
            <p:ph type="body" sz="half" idx="51" hasCustomPrompt="1"/>
          </p:nvPr>
        </p:nvSpPr>
        <p:spPr>
          <a:xfrm>
            <a:off x="3354375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月</a:t>
            </a:r>
            <a:endParaRPr lang="zh-TW" altLang="en-US" dirty="0"/>
          </a:p>
        </p:txBody>
      </p:sp>
      <p:sp>
        <p:nvSpPr>
          <p:cNvPr id="29" name="文字預留位置 3">
            <a:extLst>
              <a:ext uri="{FF2B5EF4-FFF2-40B4-BE49-F238E27FC236}">
                <a16:creationId xmlns="" xmlns:a16="http://schemas.microsoft.com/office/drawing/2014/main" id="{F0F3187D-7DB1-4719-9F22-A55C5CEB6E7B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5540919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年</a:t>
            </a:r>
            <a:endParaRPr lang="zh-TW" altLang="en-US" dirty="0"/>
          </a:p>
        </p:txBody>
      </p:sp>
      <p:sp>
        <p:nvSpPr>
          <p:cNvPr id="30" name="文字預留位置 3">
            <a:extLst>
              <a:ext uri="{FF2B5EF4-FFF2-40B4-BE49-F238E27FC236}">
                <a16:creationId xmlns="" xmlns:a16="http://schemas.microsoft.com/office/drawing/2014/main" id="{FC11D98A-051A-491B-9B80-2EFB0B103E76}"/>
              </a:ext>
            </a:extLst>
          </p:cNvPr>
          <p:cNvSpPr>
            <a:spLocks noGrp="1"/>
          </p:cNvSpPr>
          <p:nvPr>
            <p:ph type="body" sz="half" idx="53" hasCustomPrompt="1"/>
          </p:nvPr>
        </p:nvSpPr>
        <p:spPr>
          <a:xfrm>
            <a:off x="5540919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月</a:t>
            </a:r>
            <a:endParaRPr lang="zh-TW" altLang="en-US" dirty="0"/>
          </a:p>
        </p:txBody>
      </p:sp>
      <p:sp>
        <p:nvSpPr>
          <p:cNvPr id="32" name="文字預留位置 3">
            <a:extLst>
              <a:ext uri="{FF2B5EF4-FFF2-40B4-BE49-F238E27FC236}">
                <a16:creationId xmlns="" xmlns:a16="http://schemas.microsoft.com/office/drawing/2014/main" id="{7F4211FC-A6F2-4AFA-9F30-FD13CEAAC5A0}"/>
              </a:ext>
            </a:extLst>
          </p:cNvPr>
          <p:cNvSpPr>
            <a:spLocks noGrp="1"/>
          </p:cNvSpPr>
          <p:nvPr>
            <p:ph type="body" sz="half" idx="54" hasCustomPrompt="1"/>
          </p:nvPr>
        </p:nvSpPr>
        <p:spPr>
          <a:xfrm>
            <a:off x="7727464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年</a:t>
            </a:r>
            <a:endParaRPr lang="zh-TW" altLang="en-US" dirty="0"/>
          </a:p>
        </p:txBody>
      </p:sp>
      <p:sp>
        <p:nvSpPr>
          <p:cNvPr id="33" name="文字預留位置 3">
            <a:extLst>
              <a:ext uri="{FF2B5EF4-FFF2-40B4-BE49-F238E27FC236}">
                <a16:creationId xmlns="" xmlns:a16="http://schemas.microsoft.com/office/drawing/2014/main" id="{D3931DEC-CD0C-4B70-8E1E-036122C0484A}"/>
              </a:ext>
            </a:extLst>
          </p:cNvPr>
          <p:cNvSpPr>
            <a:spLocks noGrp="1"/>
          </p:cNvSpPr>
          <p:nvPr>
            <p:ph type="body" sz="half" idx="55" hasCustomPrompt="1"/>
          </p:nvPr>
        </p:nvSpPr>
        <p:spPr>
          <a:xfrm>
            <a:off x="7727464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月</a:t>
            </a:r>
            <a:endParaRPr lang="zh-TW" altLang="en-US" dirty="0"/>
          </a:p>
        </p:txBody>
      </p:sp>
      <p:sp>
        <p:nvSpPr>
          <p:cNvPr id="34" name="文字預留位置 3">
            <a:extLst>
              <a:ext uri="{FF2B5EF4-FFF2-40B4-BE49-F238E27FC236}">
                <a16:creationId xmlns="" xmlns:a16="http://schemas.microsoft.com/office/drawing/2014/main" id="{E45025BC-6529-4F89-87D6-1D94E2C72C6F}"/>
              </a:ext>
            </a:extLst>
          </p:cNvPr>
          <p:cNvSpPr>
            <a:spLocks noGrp="1"/>
          </p:cNvSpPr>
          <p:nvPr>
            <p:ph type="body" sz="half" idx="57"/>
          </p:nvPr>
        </p:nvSpPr>
        <p:spPr>
          <a:xfrm>
            <a:off x="9603105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5" name="文字預留位置 3">
            <a:extLst>
              <a:ext uri="{FF2B5EF4-FFF2-40B4-BE49-F238E27FC236}">
                <a16:creationId xmlns="" xmlns:a16="http://schemas.microsoft.com/office/drawing/2014/main" id="{3CD7F50C-7C74-42DA-AD3A-38EEA8993C5D}"/>
              </a:ext>
            </a:extLst>
          </p:cNvPr>
          <p:cNvSpPr>
            <a:spLocks noGrp="1"/>
          </p:cNvSpPr>
          <p:nvPr>
            <p:ph type="body" sz="half" idx="58" hasCustomPrompt="1"/>
          </p:nvPr>
        </p:nvSpPr>
        <p:spPr>
          <a:xfrm>
            <a:off x="9603104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36" name="文字預留位置 3">
            <a:extLst>
              <a:ext uri="{FF2B5EF4-FFF2-40B4-BE49-F238E27FC236}">
                <a16:creationId xmlns="" xmlns:a16="http://schemas.microsoft.com/office/drawing/2014/main" id="{6B626BA0-3E25-4C19-9341-736B0E810156}"/>
              </a:ext>
            </a:extLst>
          </p:cNvPr>
          <p:cNvSpPr>
            <a:spLocks noGrp="1"/>
          </p:cNvSpPr>
          <p:nvPr>
            <p:ph type="body" sz="half" idx="59"/>
          </p:nvPr>
        </p:nvSpPr>
        <p:spPr>
          <a:xfrm>
            <a:off x="3045123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7" name="文字預留位置 3">
            <a:extLst>
              <a:ext uri="{FF2B5EF4-FFF2-40B4-BE49-F238E27FC236}">
                <a16:creationId xmlns="" xmlns:a16="http://schemas.microsoft.com/office/drawing/2014/main" id="{71D35746-C7C9-44AF-B36A-AD900B43E000}"/>
              </a:ext>
            </a:extLst>
          </p:cNvPr>
          <p:cNvSpPr>
            <a:spLocks noGrp="1"/>
          </p:cNvSpPr>
          <p:nvPr>
            <p:ph type="body" sz="half" idx="60" hasCustomPrompt="1"/>
          </p:nvPr>
        </p:nvSpPr>
        <p:spPr>
          <a:xfrm>
            <a:off x="3045122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38" name="文字預留位置 3">
            <a:extLst>
              <a:ext uri="{FF2B5EF4-FFF2-40B4-BE49-F238E27FC236}">
                <a16:creationId xmlns="" xmlns:a16="http://schemas.microsoft.com/office/drawing/2014/main" id="{0DD122A5-3E85-448B-AEF4-916061D337DA}"/>
              </a:ext>
            </a:extLst>
          </p:cNvPr>
          <p:cNvSpPr>
            <a:spLocks noGrp="1"/>
          </p:cNvSpPr>
          <p:nvPr>
            <p:ph type="body" sz="half" idx="61"/>
          </p:nvPr>
        </p:nvSpPr>
        <p:spPr>
          <a:xfrm>
            <a:off x="5231117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9" name="文字預留位置 3">
            <a:extLst>
              <a:ext uri="{FF2B5EF4-FFF2-40B4-BE49-F238E27FC236}">
                <a16:creationId xmlns="" xmlns:a16="http://schemas.microsoft.com/office/drawing/2014/main" id="{458B3ABB-6123-475E-9158-8F0F7E5CB7EA}"/>
              </a:ext>
            </a:extLst>
          </p:cNvPr>
          <p:cNvSpPr>
            <a:spLocks noGrp="1"/>
          </p:cNvSpPr>
          <p:nvPr>
            <p:ph type="body" sz="half" idx="62" hasCustomPrompt="1"/>
          </p:nvPr>
        </p:nvSpPr>
        <p:spPr>
          <a:xfrm>
            <a:off x="5231116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40" name="文字預留位置 3">
            <a:extLst>
              <a:ext uri="{FF2B5EF4-FFF2-40B4-BE49-F238E27FC236}">
                <a16:creationId xmlns="" xmlns:a16="http://schemas.microsoft.com/office/drawing/2014/main" id="{D3B00581-02A2-4EBF-BF5A-C945D4E1CF1F}"/>
              </a:ext>
            </a:extLst>
          </p:cNvPr>
          <p:cNvSpPr>
            <a:spLocks noGrp="1"/>
          </p:cNvSpPr>
          <p:nvPr>
            <p:ph type="body" sz="half" idx="63"/>
          </p:nvPr>
        </p:nvSpPr>
        <p:spPr>
          <a:xfrm>
            <a:off x="7417111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1" name="文字預留位置 3">
            <a:extLst>
              <a:ext uri="{FF2B5EF4-FFF2-40B4-BE49-F238E27FC236}">
                <a16:creationId xmlns="" xmlns:a16="http://schemas.microsoft.com/office/drawing/2014/main" id="{841B08C8-6479-4E23-9967-D1A97B48518A}"/>
              </a:ext>
            </a:extLst>
          </p:cNvPr>
          <p:cNvSpPr>
            <a:spLocks noGrp="1"/>
          </p:cNvSpPr>
          <p:nvPr>
            <p:ph type="body" sz="half" idx="64" hasCustomPrompt="1"/>
          </p:nvPr>
        </p:nvSpPr>
        <p:spPr>
          <a:xfrm>
            <a:off x="7417110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26631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379FEDE1-14F2-46B9-85D8-8B68DB5F2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8360" y="1554169"/>
            <a:ext cx="8595281" cy="401244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/>
            </a:lvl1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E1C5DC-9DF8-4F78-AB31-C3B2344C65D8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56244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團隊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4069110A-1997-4117-92E3-415712BB7143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2" name="矩形 11" descr="筆刷筆觸點">
            <a:extLst>
              <a:ext uri="{FF2B5EF4-FFF2-40B4-BE49-F238E27FC236}">
                <a16:creationId xmlns="" xmlns:a16="http://schemas.microsoft.com/office/drawing/2014/main" id="{A7FA5215-18C5-48EB-9287-FD0210082394}"/>
              </a:ext>
            </a:extLst>
          </p:cNvPr>
          <p:cNvSpPr/>
          <p:nvPr userDrawn="1"/>
        </p:nvSpPr>
        <p:spPr>
          <a:xfrm>
            <a:off x="1510891" y="1671437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3" name="文字預留位置 3">
            <a:extLst>
              <a:ext uri="{FF2B5EF4-FFF2-40B4-BE49-F238E27FC236}">
                <a16:creationId xmlns="" xmlns:a16="http://schemas.microsoft.com/office/drawing/2014/main" id="{13B21B5D-078E-4818-93B7-C4BC44E0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4149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15" name="文字預留位置 3">
            <a:extLst>
              <a:ext uri="{FF2B5EF4-FFF2-40B4-BE49-F238E27FC236}">
                <a16:creationId xmlns="" xmlns:a16="http://schemas.microsoft.com/office/drawing/2014/main" id="{19C62EE8-62D4-42A2-ADFB-270054905059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505201" y="3734003"/>
            <a:ext cx="23760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17" name="文字預留位置 3">
            <a:extLst>
              <a:ext uri="{FF2B5EF4-FFF2-40B4-BE49-F238E27FC236}">
                <a16:creationId xmlns="" xmlns:a16="http://schemas.microsoft.com/office/drawing/2014/main" id="{86BD6FD2-1D30-49A6-830E-AA56A99FC1CE}"/>
              </a:ext>
            </a:extLst>
          </p:cNvPr>
          <p:cNvSpPr>
            <a:spLocks noGrp="1"/>
          </p:cNvSpPr>
          <p:nvPr>
            <p:ph type="body" sz="half" idx="43"/>
          </p:nvPr>
        </p:nvSpPr>
        <p:spPr>
          <a:xfrm>
            <a:off x="1505201" y="4116456"/>
            <a:ext cx="23760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19" name="矩形 18" descr="筆刷筆觸點">
            <a:extLst>
              <a:ext uri="{FF2B5EF4-FFF2-40B4-BE49-F238E27FC236}">
                <a16:creationId xmlns="" xmlns:a16="http://schemas.microsoft.com/office/drawing/2014/main" id="{092F9F63-01FC-4172-8992-6FBF9B839FC8}"/>
              </a:ext>
            </a:extLst>
          </p:cNvPr>
          <p:cNvSpPr/>
          <p:nvPr userDrawn="1"/>
        </p:nvSpPr>
        <p:spPr>
          <a:xfrm>
            <a:off x="4892290" y="1675907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3" name="矩形 22" descr="筆刷筆觸點">
            <a:extLst>
              <a:ext uri="{FF2B5EF4-FFF2-40B4-BE49-F238E27FC236}">
                <a16:creationId xmlns="" xmlns:a16="http://schemas.microsoft.com/office/drawing/2014/main" id="{F4C281DF-CD63-43AF-A8F3-B0C6542AE01E}"/>
              </a:ext>
            </a:extLst>
          </p:cNvPr>
          <p:cNvSpPr/>
          <p:nvPr userDrawn="1"/>
        </p:nvSpPr>
        <p:spPr>
          <a:xfrm>
            <a:off x="8365057" y="1675155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5" name="文字預留位置 3">
            <a:extLst>
              <a:ext uri="{FF2B5EF4-FFF2-40B4-BE49-F238E27FC236}">
                <a16:creationId xmlns="" xmlns:a16="http://schemas.microsoft.com/office/drawing/2014/main" id="{4B294B4F-3059-4977-8F9A-F67332F7B0A4}"/>
              </a:ext>
            </a:extLst>
          </p:cNvPr>
          <p:cNvSpPr>
            <a:spLocks noGrp="1"/>
          </p:cNvSpPr>
          <p:nvPr>
            <p:ph type="body" sz="half" idx="67"/>
          </p:nvPr>
        </p:nvSpPr>
        <p:spPr>
          <a:xfrm>
            <a:off x="4536948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6" name="文字預留位置 3">
            <a:extLst>
              <a:ext uri="{FF2B5EF4-FFF2-40B4-BE49-F238E27FC236}">
                <a16:creationId xmlns="" xmlns:a16="http://schemas.microsoft.com/office/drawing/2014/main" id="{E6DB76A1-F16D-475C-9887-7EAE32A8C3A3}"/>
              </a:ext>
            </a:extLst>
          </p:cNvPr>
          <p:cNvSpPr>
            <a:spLocks noGrp="1"/>
          </p:cNvSpPr>
          <p:nvPr>
            <p:ph type="body" sz="half" idx="69"/>
          </p:nvPr>
        </p:nvSpPr>
        <p:spPr>
          <a:xfrm>
            <a:off x="4908000" y="4116456"/>
            <a:ext cx="23760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27" name="文字預留位置 3">
            <a:extLst>
              <a:ext uri="{FF2B5EF4-FFF2-40B4-BE49-F238E27FC236}">
                <a16:creationId xmlns="" xmlns:a16="http://schemas.microsoft.com/office/drawing/2014/main" id="{C310658D-D557-47BB-BC8A-B915B830ED05}"/>
              </a:ext>
            </a:extLst>
          </p:cNvPr>
          <p:cNvSpPr>
            <a:spLocks noGrp="1"/>
          </p:cNvSpPr>
          <p:nvPr>
            <p:ph type="body" sz="half" idx="70"/>
          </p:nvPr>
        </p:nvSpPr>
        <p:spPr>
          <a:xfrm>
            <a:off x="7983668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8" name="文字預留位置 3">
            <a:extLst>
              <a:ext uri="{FF2B5EF4-FFF2-40B4-BE49-F238E27FC236}">
                <a16:creationId xmlns="" xmlns:a16="http://schemas.microsoft.com/office/drawing/2014/main" id="{431AC128-54A5-4348-9354-2090E9446DD0}"/>
              </a:ext>
            </a:extLst>
          </p:cNvPr>
          <p:cNvSpPr>
            <a:spLocks noGrp="1"/>
          </p:cNvSpPr>
          <p:nvPr>
            <p:ph type="body" sz="half" idx="72"/>
          </p:nvPr>
        </p:nvSpPr>
        <p:spPr>
          <a:xfrm>
            <a:off x="8354720" y="4116456"/>
            <a:ext cx="2376000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29" name="圖片預留位置 7">
            <a:extLst>
              <a:ext uri="{FF2B5EF4-FFF2-40B4-BE49-F238E27FC236}">
                <a16:creationId xmlns="" xmlns:a16="http://schemas.microsoft.com/office/drawing/2014/main" id="{546207D6-A979-4C63-A9FA-514FA9733332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1960345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0" name="圖片預留位置 7">
            <a:extLst>
              <a:ext uri="{FF2B5EF4-FFF2-40B4-BE49-F238E27FC236}">
                <a16:creationId xmlns="" xmlns:a16="http://schemas.microsoft.com/office/drawing/2014/main" id="{17B9003F-DE29-4AC3-A466-BEFDC52EA5D4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5379566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1" name="圖片預留位置 7">
            <a:extLst>
              <a:ext uri="{FF2B5EF4-FFF2-40B4-BE49-F238E27FC236}">
                <a16:creationId xmlns="" xmlns:a16="http://schemas.microsoft.com/office/drawing/2014/main" id="{4BAD77A4-CEB0-4E6E-8ABE-363A50124165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828766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2" name="文字預留位置 3">
            <a:extLst>
              <a:ext uri="{FF2B5EF4-FFF2-40B4-BE49-F238E27FC236}">
                <a16:creationId xmlns="" xmlns:a16="http://schemas.microsoft.com/office/drawing/2014/main" id="{B4EF5BD4-323A-47A4-8705-96248C8A4AE9}"/>
              </a:ext>
            </a:extLst>
          </p:cNvPr>
          <p:cNvSpPr>
            <a:spLocks noGrp="1"/>
          </p:cNvSpPr>
          <p:nvPr>
            <p:ph type="body" sz="half" idx="68" hasCustomPrompt="1"/>
          </p:nvPr>
        </p:nvSpPr>
        <p:spPr>
          <a:xfrm>
            <a:off x="4908000" y="3734003"/>
            <a:ext cx="23760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  <p:sp>
        <p:nvSpPr>
          <p:cNvPr id="33" name="文字預留位置 3">
            <a:extLst>
              <a:ext uri="{FF2B5EF4-FFF2-40B4-BE49-F238E27FC236}">
                <a16:creationId xmlns="" xmlns:a16="http://schemas.microsoft.com/office/drawing/2014/main" id="{88881F5B-BE54-484E-82B8-4CB1E9F43AE4}"/>
              </a:ext>
            </a:extLst>
          </p:cNvPr>
          <p:cNvSpPr>
            <a:spLocks noGrp="1"/>
          </p:cNvSpPr>
          <p:nvPr>
            <p:ph type="body" sz="half" idx="71" hasCustomPrompt="1"/>
          </p:nvPr>
        </p:nvSpPr>
        <p:spPr>
          <a:xfrm>
            <a:off x="8354720" y="3734003"/>
            <a:ext cx="23760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1187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大團隊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8A70B101-FA86-4A8E-B502-FD6B66A029A9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副標題 2">
            <a:extLst>
              <a:ext uri="{FF2B5EF4-FFF2-40B4-BE49-F238E27FC236}">
                <a16:creationId xmlns=""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4" name="矩形 43" descr="筆刷筆觸點">
            <a:extLst>
              <a:ext uri="{FF2B5EF4-FFF2-40B4-BE49-F238E27FC236}">
                <a16:creationId xmlns="" xmlns:a16="http://schemas.microsoft.com/office/drawing/2014/main" id="{45F71459-E761-4BAA-8296-9AF4852B6725}"/>
              </a:ext>
            </a:extLst>
          </p:cNvPr>
          <p:cNvSpPr/>
          <p:nvPr userDrawn="1"/>
        </p:nvSpPr>
        <p:spPr>
          <a:xfrm>
            <a:off x="782879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0" name="文字預留位置 3">
            <a:extLst>
              <a:ext uri="{FF2B5EF4-FFF2-40B4-BE49-F238E27FC236}">
                <a16:creationId xmlns="" xmlns:a16="http://schemas.microsoft.com/office/drawing/2014/main" id="{6AC768B6-7E69-4D83-802E-99B210F63E7C}"/>
              </a:ext>
            </a:extLst>
          </p:cNvPr>
          <p:cNvSpPr>
            <a:spLocks noGrp="1"/>
          </p:cNvSpPr>
          <p:nvPr>
            <p:ph type="body" sz="half" idx="34"/>
          </p:nvPr>
        </p:nvSpPr>
        <p:spPr>
          <a:xfrm>
            <a:off x="2282288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2" name="文字預留位置 3">
            <a:extLst>
              <a:ext uri="{FF2B5EF4-FFF2-40B4-BE49-F238E27FC236}">
                <a16:creationId xmlns="" xmlns:a16="http://schemas.microsoft.com/office/drawing/2014/main" id="{BF4CB0EB-2362-40AE-A515-F4CB60384DCF}"/>
              </a:ext>
            </a:extLst>
          </p:cNvPr>
          <p:cNvSpPr>
            <a:spLocks noGrp="1"/>
          </p:cNvSpPr>
          <p:nvPr>
            <p:ph type="body" sz="half" idx="66"/>
          </p:nvPr>
        </p:nvSpPr>
        <p:spPr>
          <a:xfrm>
            <a:off x="2282288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3" name="矩形 52" descr="筆刷筆觸點">
            <a:extLst>
              <a:ext uri="{FF2B5EF4-FFF2-40B4-BE49-F238E27FC236}">
                <a16:creationId xmlns="" xmlns:a16="http://schemas.microsoft.com/office/drawing/2014/main" id="{649EA34C-A785-4041-A0AB-24331FD3E59F}"/>
              </a:ext>
            </a:extLst>
          </p:cNvPr>
          <p:cNvSpPr/>
          <p:nvPr userDrawn="1"/>
        </p:nvSpPr>
        <p:spPr>
          <a:xfrm>
            <a:off x="782879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4" name="文字預留位置 3">
            <a:extLst>
              <a:ext uri="{FF2B5EF4-FFF2-40B4-BE49-F238E27FC236}">
                <a16:creationId xmlns="" xmlns:a16="http://schemas.microsoft.com/office/drawing/2014/main" id="{C7883561-875A-4883-8EBA-695D8F428B34}"/>
              </a:ext>
            </a:extLst>
          </p:cNvPr>
          <p:cNvSpPr>
            <a:spLocks noGrp="1"/>
          </p:cNvSpPr>
          <p:nvPr>
            <p:ph type="body" sz="half" idx="67"/>
          </p:nvPr>
        </p:nvSpPr>
        <p:spPr>
          <a:xfrm>
            <a:off x="2282288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6" name="文字預留位置 3">
            <a:extLst>
              <a:ext uri="{FF2B5EF4-FFF2-40B4-BE49-F238E27FC236}">
                <a16:creationId xmlns="" xmlns:a16="http://schemas.microsoft.com/office/drawing/2014/main" id="{012DB6B7-23AC-4EF4-B923-9AD4D38FE8F7}"/>
              </a:ext>
            </a:extLst>
          </p:cNvPr>
          <p:cNvSpPr>
            <a:spLocks noGrp="1"/>
          </p:cNvSpPr>
          <p:nvPr>
            <p:ph type="body" sz="half" idx="69"/>
          </p:nvPr>
        </p:nvSpPr>
        <p:spPr>
          <a:xfrm>
            <a:off x="2282288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57" name="矩形 56" descr="筆刷筆觸點">
            <a:extLst>
              <a:ext uri="{FF2B5EF4-FFF2-40B4-BE49-F238E27FC236}">
                <a16:creationId xmlns="" xmlns:a16="http://schemas.microsoft.com/office/drawing/2014/main" id="{4C9A4FED-7338-4464-BD67-68B1B1F078A9}"/>
              </a:ext>
            </a:extLst>
          </p:cNvPr>
          <p:cNvSpPr/>
          <p:nvPr userDrawn="1"/>
        </p:nvSpPr>
        <p:spPr>
          <a:xfrm>
            <a:off x="4354565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8" name="文字預留位置 3">
            <a:extLst>
              <a:ext uri="{FF2B5EF4-FFF2-40B4-BE49-F238E27FC236}">
                <a16:creationId xmlns="" xmlns:a16="http://schemas.microsoft.com/office/drawing/2014/main" id="{FF72A063-C2D4-42E7-95AF-2DBF9DB9DC3C}"/>
              </a:ext>
            </a:extLst>
          </p:cNvPr>
          <p:cNvSpPr>
            <a:spLocks noGrp="1"/>
          </p:cNvSpPr>
          <p:nvPr>
            <p:ph type="body" sz="half" idx="70"/>
          </p:nvPr>
        </p:nvSpPr>
        <p:spPr>
          <a:xfrm>
            <a:off x="5853974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0" name="文字預留位置 3">
            <a:extLst>
              <a:ext uri="{FF2B5EF4-FFF2-40B4-BE49-F238E27FC236}">
                <a16:creationId xmlns="" xmlns:a16="http://schemas.microsoft.com/office/drawing/2014/main" id="{DCA75C38-AA57-488A-93F2-F457032ACBBE}"/>
              </a:ext>
            </a:extLst>
          </p:cNvPr>
          <p:cNvSpPr>
            <a:spLocks noGrp="1"/>
          </p:cNvSpPr>
          <p:nvPr>
            <p:ph type="body" sz="half" idx="72"/>
          </p:nvPr>
        </p:nvSpPr>
        <p:spPr>
          <a:xfrm>
            <a:off x="5853974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1" name="矩形 60" descr="筆刷筆觸點">
            <a:extLst>
              <a:ext uri="{FF2B5EF4-FFF2-40B4-BE49-F238E27FC236}">
                <a16:creationId xmlns="" xmlns:a16="http://schemas.microsoft.com/office/drawing/2014/main" id="{CBB617DF-59C7-4901-819F-9FEF8687F033}"/>
              </a:ext>
            </a:extLst>
          </p:cNvPr>
          <p:cNvSpPr/>
          <p:nvPr userDrawn="1"/>
        </p:nvSpPr>
        <p:spPr>
          <a:xfrm>
            <a:off x="4354565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62" name="文字預留位置 3">
            <a:extLst>
              <a:ext uri="{FF2B5EF4-FFF2-40B4-BE49-F238E27FC236}">
                <a16:creationId xmlns="" xmlns:a16="http://schemas.microsoft.com/office/drawing/2014/main" id="{FA1A5060-0709-436F-9B45-E81C52904172}"/>
              </a:ext>
            </a:extLst>
          </p:cNvPr>
          <p:cNvSpPr>
            <a:spLocks noGrp="1"/>
          </p:cNvSpPr>
          <p:nvPr>
            <p:ph type="body" sz="half" idx="73"/>
          </p:nvPr>
        </p:nvSpPr>
        <p:spPr>
          <a:xfrm>
            <a:off x="5853974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4" name="文字預留位置 3">
            <a:extLst>
              <a:ext uri="{FF2B5EF4-FFF2-40B4-BE49-F238E27FC236}">
                <a16:creationId xmlns="" xmlns:a16="http://schemas.microsoft.com/office/drawing/2014/main" id="{D1E38D5A-8267-4462-A410-F99B81044F4C}"/>
              </a:ext>
            </a:extLst>
          </p:cNvPr>
          <p:cNvSpPr>
            <a:spLocks noGrp="1"/>
          </p:cNvSpPr>
          <p:nvPr>
            <p:ph type="body" sz="half" idx="75"/>
          </p:nvPr>
        </p:nvSpPr>
        <p:spPr>
          <a:xfrm>
            <a:off x="5853974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5" name="矩形 64" descr="筆刷筆觸點">
            <a:extLst>
              <a:ext uri="{FF2B5EF4-FFF2-40B4-BE49-F238E27FC236}">
                <a16:creationId xmlns="" xmlns:a16="http://schemas.microsoft.com/office/drawing/2014/main" id="{D485ED5B-CAAF-4D50-B350-1FD874EBA4D7}"/>
              </a:ext>
            </a:extLst>
          </p:cNvPr>
          <p:cNvSpPr/>
          <p:nvPr userDrawn="1"/>
        </p:nvSpPr>
        <p:spPr>
          <a:xfrm>
            <a:off x="7946020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66" name="文字預留位置 3">
            <a:extLst>
              <a:ext uri="{FF2B5EF4-FFF2-40B4-BE49-F238E27FC236}">
                <a16:creationId xmlns="" xmlns:a16="http://schemas.microsoft.com/office/drawing/2014/main" id="{D6E28A9E-F913-4B5F-B3BC-410D8AA45F20}"/>
              </a:ext>
            </a:extLst>
          </p:cNvPr>
          <p:cNvSpPr>
            <a:spLocks noGrp="1"/>
          </p:cNvSpPr>
          <p:nvPr>
            <p:ph type="body" sz="half" idx="76"/>
          </p:nvPr>
        </p:nvSpPr>
        <p:spPr>
          <a:xfrm>
            <a:off x="9445429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8" name="文字預留位置 3">
            <a:extLst>
              <a:ext uri="{FF2B5EF4-FFF2-40B4-BE49-F238E27FC236}">
                <a16:creationId xmlns="" xmlns:a16="http://schemas.microsoft.com/office/drawing/2014/main" id="{2B41B518-590B-4CF3-B4E8-70F9DDFB196E}"/>
              </a:ext>
            </a:extLst>
          </p:cNvPr>
          <p:cNvSpPr>
            <a:spLocks noGrp="1"/>
          </p:cNvSpPr>
          <p:nvPr>
            <p:ph type="body" sz="half" idx="78"/>
          </p:nvPr>
        </p:nvSpPr>
        <p:spPr>
          <a:xfrm>
            <a:off x="9445429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9" name="矩形 68" descr="筆刷筆觸點">
            <a:extLst>
              <a:ext uri="{FF2B5EF4-FFF2-40B4-BE49-F238E27FC236}">
                <a16:creationId xmlns="" xmlns:a16="http://schemas.microsoft.com/office/drawing/2014/main" id="{C331D4D8-F16F-49D3-BDB7-1FB2BCE6EAEA}"/>
              </a:ext>
            </a:extLst>
          </p:cNvPr>
          <p:cNvSpPr/>
          <p:nvPr userDrawn="1"/>
        </p:nvSpPr>
        <p:spPr>
          <a:xfrm>
            <a:off x="7946020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70" name="文字預留位置 3">
            <a:extLst>
              <a:ext uri="{FF2B5EF4-FFF2-40B4-BE49-F238E27FC236}">
                <a16:creationId xmlns="" xmlns:a16="http://schemas.microsoft.com/office/drawing/2014/main" id="{0D7912DE-7BEE-491D-83D9-ED9BFE8998E8}"/>
              </a:ext>
            </a:extLst>
          </p:cNvPr>
          <p:cNvSpPr>
            <a:spLocks noGrp="1"/>
          </p:cNvSpPr>
          <p:nvPr>
            <p:ph type="body" sz="half" idx="79"/>
          </p:nvPr>
        </p:nvSpPr>
        <p:spPr>
          <a:xfrm>
            <a:off x="9445429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72" name="文字預留位置 3">
            <a:extLst>
              <a:ext uri="{FF2B5EF4-FFF2-40B4-BE49-F238E27FC236}">
                <a16:creationId xmlns="" xmlns:a16="http://schemas.microsoft.com/office/drawing/2014/main" id="{A588BDB2-BB85-458C-AF31-D90BEE530110}"/>
              </a:ext>
            </a:extLst>
          </p:cNvPr>
          <p:cNvSpPr>
            <a:spLocks noGrp="1"/>
          </p:cNvSpPr>
          <p:nvPr>
            <p:ph type="body" sz="half" idx="81"/>
          </p:nvPr>
        </p:nvSpPr>
        <p:spPr>
          <a:xfrm>
            <a:off x="9445429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73" name="圖片預留位置 3">
            <a:extLst>
              <a:ext uri="{FF2B5EF4-FFF2-40B4-BE49-F238E27FC236}">
                <a16:creationId xmlns="" xmlns:a16="http://schemas.microsoft.com/office/drawing/2014/main" id="{E9B1CB54-DBEA-47FB-AFCA-953A06370DEF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993109" y="2398030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75" name="圖片預留位置 3">
            <a:extLst>
              <a:ext uri="{FF2B5EF4-FFF2-40B4-BE49-F238E27FC236}">
                <a16:creationId xmlns="" xmlns:a16="http://schemas.microsoft.com/office/drawing/2014/main" id="{72C260FD-1E05-47E9-B248-27CAC5FC3B69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96007" y="4145174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78" name="圖片預留位置 3">
            <a:extLst>
              <a:ext uri="{FF2B5EF4-FFF2-40B4-BE49-F238E27FC236}">
                <a16:creationId xmlns="" xmlns:a16="http://schemas.microsoft.com/office/drawing/2014/main" id="{BDFC2481-D48B-4444-9ADC-73238E01E93A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8182550" y="2403213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79" name="圖片預留位置 3">
            <a:extLst>
              <a:ext uri="{FF2B5EF4-FFF2-40B4-BE49-F238E27FC236}">
                <a16:creationId xmlns="" xmlns:a16="http://schemas.microsoft.com/office/drawing/2014/main" id="{659B6395-72AE-4725-9373-C44AC7C2962A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8185448" y="4150357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80" name="圖片預留位置 3">
            <a:extLst>
              <a:ext uri="{FF2B5EF4-FFF2-40B4-BE49-F238E27FC236}">
                <a16:creationId xmlns="" xmlns:a16="http://schemas.microsoft.com/office/drawing/2014/main" id="{41E8F088-085E-4881-BFA7-545F97699A75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4586273" y="2398030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81" name="圖片預留位置 3">
            <a:extLst>
              <a:ext uri="{FF2B5EF4-FFF2-40B4-BE49-F238E27FC236}">
                <a16:creationId xmlns="" xmlns:a16="http://schemas.microsoft.com/office/drawing/2014/main" id="{DD2AACCA-1BD1-4ECD-95C3-E9AB07D242E0}"/>
              </a:ext>
            </a:extLst>
          </p:cNvPr>
          <p:cNvSpPr>
            <a:spLocks noGrp="1"/>
          </p:cNvSpPr>
          <p:nvPr>
            <p:ph type="pic" sz="quarter" idx="87"/>
          </p:nvPr>
        </p:nvSpPr>
        <p:spPr>
          <a:xfrm>
            <a:off x="4589171" y="4145174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1673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圓形圖圖表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01CFB809-CC24-46D1-BD8B-7900EB1B5F21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副標題 2">
            <a:extLst>
              <a:ext uri="{FF2B5EF4-FFF2-40B4-BE49-F238E27FC236}">
                <a16:creationId xmlns=""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9" name="矩形 58" descr="筆刷筆觸點">
            <a:extLst>
              <a:ext uri="{FF2B5EF4-FFF2-40B4-BE49-F238E27FC236}">
                <a16:creationId xmlns="" xmlns:a16="http://schemas.microsoft.com/office/drawing/2014/main" id="{29FB1599-AC79-4571-B03A-98277CE717CC}"/>
              </a:ext>
            </a:extLst>
          </p:cNvPr>
          <p:cNvSpPr/>
          <p:nvPr userDrawn="1"/>
        </p:nvSpPr>
        <p:spPr>
          <a:xfrm>
            <a:off x="3174492" y="2141776"/>
            <a:ext cx="5843016" cy="4242816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63" name="文字預留位置 3">
            <a:extLst>
              <a:ext uri="{FF2B5EF4-FFF2-40B4-BE49-F238E27FC236}">
                <a16:creationId xmlns="" xmlns:a16="http://schemas.microsoft.com/office/drawing/2014/main" id="{AC056410-CC3A-4562-8AD4-DDA11527B7A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35712" y="2508631"/>
            <a:ext cx="2642616" cy="375509"/>
          </a:xfrm>
        </p:spPr>
        <p:txBody>
          <a:bodyPr rtlCol="0">
            <a:noAutofit/>
          </a:bodyPr>
          <a:lstStyle>
            <a:lvl1pPr marL="0" indent="0" algn="l" rtl="0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altLang="zh-TW" dirty="0"/>
              <a:t>NT$2,000,000</a:t>
            </a:r>
          </a:p>
        </p:txBody>
      </p:sp>
      <p:sp>
        <p:nvSpPr>
          <p:cNvPr id="74" name="文字預留位置 3">
            <a:extLst>
              <a:ext uri="{FF2B5EF4-FFF2-40B4-BE49-F238E27FC236}">
                <a16:creationId xmlns="" xmlns:a16="http://schemas.microsoft.com/office/drawing/2014/main" id="{E9EF01CE-943D-4321-A20D-EB63E56E3212}"/>
              </a:ext>
            </a:extLst>
          </p:cNvPr>
          <p:cNvSpPr>
            <a:spLocks noGrp="1"/>
          </p:cNvSpPr>
          <p:nvPr>
            <p:ph type="body" sz="half" idx="66"/>
          </p:nvPr>
        </p:nvSpPr>
        <p:spPr>
          <a:xfrm>
            <a:off x="835712" y="293804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buNone/>
              <a:defRPr lang="en-US" sz="1600" b="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76" name="文字預留位置 3">
            <a:extLst>
              <a:ext uri="{FF2B5EF4-FFF2-40B4-BE49-F238E27FC236}">
                <a16:creationId xmlns="" xmlns:a16="http://schemas.microsoft.com/office/drawing/2014/main" id="{B77364C8-3D3A-415B-9433-C4696B84A988}"/>
              </a:ext>
            </a:extLst>
          </p:cNvPr>
          <p:cNvSpPr>
            <a:spLocks noGrp="1"/>
          </p:cNvSpPr>
          <p:nvPr>
            <p:ph type="body" sz="half" idx="83" hasCustomPrompt="1"/>
          </p:nvPr>
        </p:nvSpPr>
        <p:spPr>
          <a:xfrm>
            <a:off x="835712" y="3640411"/>
            <a:ext cx="2642616" cy="375509"/>
          </a:xfrm>
        </p:spPr>
        <p:txBody>
          <a:bodyPr rtlCol="0">
            <a:noAutofit/>
          </a:bodyPr>
          <a:lstStyle>
            <a:lvl1pPr marL="0" indent="0" algn="l" rtl="0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altLang="zh-TW" dirty="0"/>
              <a:t>NT$2,000,000</a:t>
            </a:r>
          </a:p>
        </p:txBody>
      </p:sp>
      <p:sp>
        <p:nvSpPr>
          <p:cNvPr id="77" name="文字預留位置 3">
            <a:extLst>
              <a:ext uri="{FF2B5EF4-FFF2-40B4-BE49-F238E27FC236}">
                <a16:creationId xmlns="" xmlns:a16="http://schemas.microsoft.com/office/drawing/2014/main" id="{19ABCF73-31BD-4929-9900-AB2F7023E665}"/>
              </a:ext>
            </a:extLst>
          </p:cNvPr>
          <p:cNvSpPr>
            <a:spLocks noGrp="1"/>
          </p:cNvSpPr>
          <p:nvPr>
            <p:ph type="body" sz="half" idx="86"/>
          </p:nvPr>
        </p:nvSpPr>
        <p:spPr>
          <a:xfrm>
            <a:off x="835712" y="406982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buNone/>
              <a:defRPr lang="en-US" sz="1600" b="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82" name="文字預留位置 3">
            <a:extLst>
              <a:ext uri="{FF2B5EF4-FFF2-40B4-BE49-F238E27FC236}">
                <a16:creationId xmlns="" xmlns:a16="http://schemas.microsoft.com/office/drawing/2014/main" id="{CDE0C703-933F-44FB-9589-30DCA646D9B1}"/>
              </a:ext>
            </a:extLst>
          </p:cNvPr>
          <p:cNvSpPr>
            <a:spLocks noGrp="1"/>
          </p:cNvSpPr>
          <p:nvPr>
            <p:ph type="body" sz="half" idx="87" hasCustomPrompt="1"/>
          </p:nvPr>
        </p:nvSpPr>
        <p:spPr>
          <a:xfrm>
            <a:off x="8848114" y="2508631"/>
            <a:ext cx="2642616" cy="375509"/>
          </a:xfrm>
        </p:spPr>
        <p:txBody>
          <a:bodyPr rtlCol="0">
            <a:noAutofit/>
          </a:bodyPr>
          <a:lstStyle>
            <a:lvl1pPr marL="0" indent="0" algn="r" rtl="0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altLang="zh-TW" dirty="0"/>
              <a:t>NT$1,500,000</a:t>
            </a:r>
          </a:p>
        </p:txBody>
      </p:sp>
      <p:sp>
        <p:nvSpPr>
          <p:cNvPr id="83" name="文字預留位置 3">
            <a:extLst>
              <a:ext uri="{FF2B5EF4-FFF2-40B4-BE49-F238E27FC236}">
                <a16:creationId xmlns="" xmlns:a16="http://schemas.microsoft.com/office/drawing/2014/main" id="{679401A1-F51D-455D-88BB-4C189CE1A1A5}"/>
              </a:ext>
            </a:extLst>
          </p:cNvPr>
          <p:cNvSpPr>
            <a:spLocks noGrp="1"/>
          </p:cNvSpPr>
          <p:nvPr>
            <p:ph type="body" sz="half" idx="88"/>
          </p:nvPr>
        </p:nvSpPr>
        <p:spPr>
          <a:xfrm>
            <a:off x="8848114" y="293804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84" name="文字預留位置 3">
            <a:extLst>
              <a:ext uri="{FF2B5EF4-FFF2-40B4-BE49-F238E27FC236}">
                <a16:creationId xmlns="" xmlns:a16="http://schemas.microsoft.com/office/drawing/2014/main" id="{5B3DB4F9-0262-4485-A538-5A6C02DD46DC}"/>
              </a:ext>
            </a:extLst>
          </p:cNvPr>
          <p:cNvSpPr>
            <a:spLocks noGrp="1"/>
          </p:cNvSpPr>
          <p:nvPr>
            <p:ph type="body" sz="half" idx="89" hasCustomPrompt="1"/>
          </p:nvPr>
        </p:nvSpPr>
        <p:spPr>
          <a:xfrm>
            <a:off x="8848114" y="3640411"/>
            <a:ext cx="2642616" cy="375509"/>
          </a:xfrm>
        </p:spPr>
        <p:txBody>
          <a:bodyPr rtlCol="0">
            <a:noAutofit/>
          </a:bodyPr>
          <a:lstStyle>
            <a:lvl1pPr marL="0" indent="0" algn="r" rtl="0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altLang="zh-TW" dirty="0"/>
              <a:t>NT$2,500,000</a:t>
            </a:r>
          </a:p>
        </p:txBody>
      </p:sp>
      <p:sp>
        <p:nvSpPr>
          <p:cNvPr id="85" name="文字預留位置 3">
            <a:extLst>
              <a:ext uri="{FF2B5EF4-FFF2-40B4-BE49-F238E27FC236}">
                <a16:creationId xmlns="" xmlns:a16="http://schemas.microsoft.com/office/drawing/2014/main" id="{AA1742CF-6B82-4A44-9413-7CC52CB9A9AE}"/>
              </a:ext>
            </a:extLst>
          </p:cNvPr>
          <p:cNvSpPr>
            <a:spLocks noGrp="1"/>
          </p:cNvSpPr>
          <p:nvPr>
            <p:ph type="body" sz="half" idx="90"/>
          </p:nvPr>
        </p:nvSpPr>
        <p:spPr>
          <a:xfrm>
            <a:off x="8848114" y="406982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86" name="文字預留位置 3">
            <a:extLst>
              <a:ext uri="{FF2B5EF4-FFF2-40B4-BE49-F238E27FC236}">
                <a16:creationId xmlns="" xmlns:a16="http://schemas.microsoft.com/office/drawing/2014/main" id="{298DDAA6-2DD7-45D2-BE23-DF28D9F3FE81}"/>
              </a:ext>
            </a:extLst>
          </p:cNvPr>
          <p:cNvSpPr>
            <a:spLocks noGrp="1"/>
          </p:cNvSpPr>
          <p:nvPr>
            <p:ph type="body" sz="half" idx="91" hasCustomPrompt="1"/>
          </p:nvPr>
        </p:nvSpPr>
        <p:spPr>
          <a:xfrm>
            <a:off x="8848114" y="4772191"/>
            <a:ext cx="2642616" cy="375509"/>
          </a:xfrm>
        </p:spPr>
        <p:txBody>
          <a:bodyPr rtlCol="0">
            <a:noAutofit/>
          </a:bodyPr>
          <a:lstStyle>
            <a:lvl1pPr marL="0" indent="0" algn="r" rtl="0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altLang="zh-TW" dirty="0"/>
              <a:t>NT$3,200,000</a:t>
            </a:r>
          </a:p>
        </p:txBody>
      </p:sp>
      <p:sp>
        <p:nvSpPr>
          <p:cNvPr id="87" name="文字預留位置 3">
            <a:extLst>
              <a:ext uri="{FF2B5EF4-FFF2-40B4-BE49-F238E27FC236}">
                <a16:creationId xmlns="" xmlns:a16="http://schemas.microsoft.com/office/drawing/2014/main" id="{0839545C-9AD8-44AD-8D2B-331D8B4030B6}"/>
              </a:ext>
            </a:extLst>
          </p:cNvPr>
          <p:cNvSpPr>
            <a:spLocks noGrp="1"/>
          </p:cNvSpPr>
          <p:nvPr>
            <p:ph type="body" sz="half" idx="92"/>
          </p:nvPr>
        </p:nvSpPr>
        <p:spPr>
          <a:xfrm>
            <a:off x="8848114" y="520160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cxnSp>
        <p:nvCxnSpPr>
          <p:cNvPr id="88" name="直線接點​​ 87">
            <a:extLst>
              <a:ext uri="{FF2B5EF4-FFF2-40B4-BE49-F238E27FC236}">
                <a16:creationId xmlns="" xmlns:a16="http://schemas.microsoft.com/office/drawing/2014/main" id="{41D6688E-B7D9-4DE1-9F3F-37C2A92C4E0F}"/>
              </a:ext>
            </a:extLst>
          </p:cNvPr>
          <p:cNvCxnSpPr/>
          <p:nvPr userDrawn="1"/>
        </p:nvCxnSpPr>
        <p:spPr>
          <a:xfrm>
            <a:off x="939117" y="2913559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​​ 88">
            <a:extLst>
              <a:ext uri="{FF2B5EF4-FFF2-40B4-BE49-F238E27FC236}">
                <a16:creationId xmlns="" xmlns:a16="http://schemas.microsoft.com/office/drawing/2014/main" id="{F181279E-4A25-4C06-AC3E-DD484486E99E}"/>
              </a:ext>
            </a:extLst>
          </p:cNvPr>
          <p:cNvCxnSpPr/>
          <p:nvPr userDrawn="1"/>
        </p:nvCxnSpPr>
        <p:spPr>
          <a:xfrm>
            <a:off x="940025" y="4043588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接點​​ 89">
            <a:extLst>
              <a:ext uri="{FF2B5EF4-FFF2-40B4-BE49-F238E27FC236}">
                <a16:creationId xmlns="" xmlns:a16="http://schemas.microsoft.com/office/drawing/2014/main" id="{B4474904-40E3-4615-B2E6-774159563047}"/>
              </a:ext>
            </a:extLst>
          </p:cNvPr>
          <p:cNvCxnSpPr/>
          <p:nvPr userDrawn="1"/>
        </p:nvCxnSpPr>
        <p:spPr>
          <a:xfrm>
            <a:off x="7314351" y="2913559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​​ 90">
            <a:extLst>
              <a:ext uri="{FF2B5EF4-FFF2-40B4-BE49-F238E27FC236}">
                <a16:creationId xmlns="" xmlns:a16="http://schemas.microsoft.com/office/drawing/2014/main" id="{F07585DD-C644-4DA0-8B68-A0E1AD3EE09B}"/>
              </a:ext>
            </a:extLst>
          </p:cNvPr>
          <p:cNvCxnSpPr/>
          <p:nvPr userDrawn="1"/>
        </p:nvCxnSpPr>
        <p:spPr>
          <a:xfrm>
            <a:off x="7315259" y="4043588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​​ 91">
            <a:extLst>
              <a:ext uri="{FF2B5EF4-FFF2-40B4-BE49-F238E27FC236}">
                <a16:creationId xmlns="" xmlns:a16="http://schemas.microsoft.com/office/drawing/2014/main" id="{D24FEA3C-C05C-407B-B68B-2614F9A64317}"/>
              </a:ext>
            </a:extLst>
          </p:cNvPr>
          <p:cNvCxnSpPr/>
          <p:nvPr userDrawn="1"/>
        </p:nvCxnSpPr>
        <p:spPr>
          <a:xfrm>
            <a:off x="7314351" y="5180251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圖表預留位置 3" descr="基金圖表">
            <a:extLst>
              <a:ext uri="{FF2B5EF4-FFF2-40B4-BE49-F238E27FC236}">
                <a16:creationId xmlns="" xmlns:a16="http://schemas.microsoft.com/office/drawing/2014/main" id="{F3103F9C-FB5A-4708-903D-6EACBC625172}"/>
              </a:ext>
            </a:extLst>
          </p:cNvPr>
          <p:cNvSpPr>
            <a:spLocks noGrp="1"/>
          </p:cNvSpPr>
          <p:nvPr>
            <p:ph type="chart" sz="quarter" idx="82"/>
          </p:nvPr>
        </p:nvSpPr>
        <p:spPr>
          <a:xfrm>
            <a:off x="3775713" y="2496385"/>
            <a:ext cx="4640574" cy="3481263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按一下圖示以新增圖表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65523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圖片與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descr="桌子上的玻璃杯、杯子與盤子">
            <a:extLst>
              <a:ext uri="{FF2B5EF4-FFF2-40B4-BE49-F238E27FC236}">
                <a16:creationId xmlns="" xmlns:a16="http://schemas.microsoft.com/office/drawing/2014/main" id="{D05799BA-ECD2-4CD6-8250-EA03F132B9BA}"/>
              </a:ext>
            </a:extLst>
          </p:cNvPr>
          <p:cNvSpPr/>
          <p:nvPr userDrawn="1"/>
        </p:nvSpPr>
        <p:spPr>
          <a:xfrm>
            <a:off x="0" y="1133856"/>
            <a:ext cx="5998464" cy="4590288"/>
          </a:xfrm>
          <a:prstGeom prst="rect">
            <a:avLst/>
          </a:prstGeom>
          <a:blipFill>
            <a:blip r:embed="rId2"/>
            <a:srcRect/>
            <a:stretch>
              <a:fillRect l="-11" r="-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1" name="矩形 10" descr="筆刷筆觸遮罩">
            <a:extLst>
              <a:ext uri="{FF2B5EF4-FFF2-40B4-BE49-F238E27FC236}">
                <a16:creationId xmlns="" xmlns:a16="http://schemas.microsoft.com/office/drawing/2014/main" id="{E5FBC040-9C06-484E-B57F-7F574589FF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895F031D-510E-4663-BF87-CD265E4A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631" y="1030515"/>
            <a:ext cx="5292000" cy="885315"/>
          </a:xfrm>
        </p:spPr>
        <p:txBody>
          <a:bodyPr rtlCol="0" anchor="b">
            <a:normAutofit/>
          </a:bodyPr>
          <a:lstStyle>
            <a:lvl1pPr>
              <a:defRPr sz="36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按一下以編輯標題</a:t>
            </a:r>
            <a:endParaRPr lang="zh-TW" altLang="en-US" dirty="0"/>
          </a:p>
        </p:txBody>
      </p:sp>
      <p:sp>
        <p:nvSpPr>
          <p:cNvPr id="3" name="內容預留位置 2">
            <a:extLst>
              <a:ext uri="{FF2B5EF4-FFF2-40B4-BE49-F238E27FC236}">
                <a16:creationId xmlns="" xmlns:a16="http://schemas.microsoft.com/office/drawing/2014/main" id="{24CDB312-4D1B-447F-97E7-ABE93A3DE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5361" y="2114730"/>
            <a:ext cx="5533990" cy="2997929"/>
          </a:xfrm>
        </p:spPr>
        <p:txBody>
          <a:bodyPr rtlCol="0">
            <a:normAutofit/>
          </a:bodyPr>
          <a:lstStyle>
            <a:lvl1pPr marL="230400" indent="-2286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21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344700" indent="-3429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2100" i="1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83F0F4E3-5500-460C-AB20-C7CE0A3F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10" name="橢圓​​ 9">
            <a:extLst>
              <a:ext uri="{FF2B5EF4-FFF2-40B4-BE49-F238E27FC236}">
                <a16:creationId xmlns="" xmlns:a16="http://schemas.microsoft.com/office/drawing/2014/main" id="{1EDFCD21-B871-4944-9E6C-ABFDA63AC6FD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cxnSp>
        <p:nvCxnSpPr>
          <p:cNvPr id="13" name="直線接點​​ 12">
            <a:extLst>
              <a:ext uri="{FF2B5EF4-FFF2-40B4-BE49-F238E27FC236}">
                <a16:creationId xmlns="" xmlns:a16="http://schemas.microsoft.com/office/drawing/2014/main" id="{039BD365-42F3-4F69-886B-478D54864737}"/>
              </a:ext>
            </a:extLst>
          </p:cNvPr>
          <p:cNvCxnSpPr/>
          <p:nvPr userDrawn="1"/>
        </p:nvCxnSpPr>
        <p:spPr>
          <a:xfrm>
            <a:off x="6337997" y="197904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圖片預留位置 2">
            <a:extLst>
              <a:ext uri="{FF2B5EF4-FFF2-40B4-BE49-F238E27FC236}">
                <a16:creationId xmlns="" xmlns:a16="http://schemas.microsoft.com/office/drawing/2014/main" id="{280FA08D-85FA-44C3-8767-041020BA473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69865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感謝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 descr="桌子上的眼鏡">
            <a:extLst>
              <a:ext uri="{FF2B5EF4-FFF2-40B4-BE49-F238E27FC236}">
                <a16:creationId xmlns="" xmlns:a16="http://schemas.microsoft.com/office/drawing/2014/main" id="{26EA01E0-35F5-4371-9D8C-7F3A16EBAEDF}"/>
              </a:ext>
            </a:extLst>
          </p:cNvPr>
          <p:cNvSpPr/>
          <p:nvPr userDrawn="1"/>
        </p:nvSpPr>
        <p:spPr>
          <a:xfrm>
            <a:off x="0" y="758952"/>
            <a:ext cx="6190488" cy="6099048"/>
          </a:xfrm>
          <a:prstGeom prst="rect">
            <a:avLst/>
          </a:prstGeom>
          <a:blipFill>
            <a:blip r:embed="rId2"/>
            <a:srcRect/>
            <a:stretch>
              <a:fillRect l="-31" r="-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5" name="矩形 14" descr="筆刷筆觸遮罩">
            <a:extLst>
              <a:ext uri="{FF2B5EF4-FFF2-40B4-BE49-F238E27FC236}">
                <a16:creationId xmlns="" xmlns:a16="http://schemas.microsoft.com/office/drawing/2014/main" id="{F28DE59C-954D-4B4D-A240-A9111C89F6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17" name="感謝標題版面配置">
            <a:extLst>
              <a:ext uri="{FF2B5EF4-FFF2-40B4-BE49-F238E27FC236}">
                <a16:creationId xmlns="" xmlns:a16="http://schemas.microsoft.com/office/drawing/2014/main" id="{E329346F-CCD7-4FB0-98B2-13C3DB0AA1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0540" y="884136"/>
            <a:ext cx="4896000" cy="894117"/>
          </a:xfrm>
        </p:spPr>
        <p:txBody>
          <a:bodyPr rtlCol="0">
            <a:noAutofit/>
          </a:bodyPr>
          <a:lstStyle>
            <a:lvl1pPr algn="r">
              <a:defRPr sz="5500" b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感謝您！</a:t>
            </a:r>
            <a:endParaRPr lang="zh-TW" altLang="en-US" dirty="0"/>
          </a:p>
        </p:txBody>
      </p:sp>
      <p:cxnSp>
        <p:nvCxnSpPr>
          <p:cNvPr id="18" name="直線接點​​ 17">
            <a:extLst>
              <a:ext uri="{FF2B5EF4-FFF2-40B4-BE49-F238E27FC236}">
                <a16:creationId xmlns="" xmlns:a16="http://schemas.microsoft.com/office/drawing/2014/main" id="{05BAF915-A340-4955-812D-8F555BDB4102}"/>
              </a:ext>
            </a:extLst>
          </p:cNvPr>
          <p:cNvCxnSpPr/>
          <p:nvPr userDrawn="1"/>
        </p:nvCxnSpPr>
        <p:spPr>
          <a:xfrm>
            <a:off x="6565392" y="1729437"/>
            <a:ext cx="4718304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圖片預留位置 14" descr="您的標誌">
            <a:extLst>
              <a:ext uri="{FF2B5EF4-FFF2-40B4-BE49-F238E27FC236}">
                <a16:creationId xmlns="" xmlns:a16="http://schemas.microsoft.com/office/drawing/2014/main" id="{DE1A1E87-77E1-4901-A7FE-5FFA9F5B4BBD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09655" y="2449546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0" name="文字預留位置 10">
            <a:extLst>
              <a:ext uri="{FF2B5EF4-FFF2-40B4-BE49-F238E27FC236}">
                <a16:creationId xmlns="" xmlns:a16="http://schemas.microsoft.com/office/drawing/2014/main" id="{6A0BD12F-1E2D-481D-BBF0-A56B2BD0D5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0540" y="3781118"/>
            <a:ext cx="4896000" cy="664762"/>
          </a:xfrm>
        </p:spPr>
        <p:txBody>
          <a:bodyPr rtlCol="0">
            <a:noAutofit/>
          </a:bodyPr>
          <a:lstStyle>
            <a:lvl1pPr marL="0" indent="0" algn="r">
              <a:buNone/>
              <a:defRPr sz="4000" b="1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/>
              <a:t>演講者姓名</a:t>
            </a:r>
            <a:endParaRPr lang="zh-TW" altLang="en-US" dirty="0"/>
          </a:p>
        </p:txBody>
      </p:sp>
      <p:sp>
        <p:nvSpPr>
          <p:cNvPr id="21" name="文字預留位置 10">
            <a:extLst>
              <a:ext uri="{FF2B5EF4-FFF2-40B4-BE49-F238E27FC236}">
                <a16:creationId xmlns="" xmlns:a16="http://schemas.microsoft.com/office/drawing/2014/main" id="{FAC44F14-FD8B-4299-8C06-FB93B88253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540" y="4362699"/>
            <a:ext cx="4896000" cy="265403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/>
              <a:t>電子郵件：</a:t>
            </a:r>
            <a:endParaRPr lang="zh-TW" altLang="en-US" dirty="0"/>
          </a:p>
        </p:txBody>
      </p:sp>
      <p:sp>
        <p:nvSpPr>
          <p:cNvPr id="22" name="文字預留位置 10">
            <a:extLst>
              <a:ext uri="{FF2B5EF4-FFF2-40B4-BE49-F238E27FC236}">
                <a16:creationId xmlns="" xmlns:a16="http://schemas.microsoft.com/office/drawing/2014/main" id="{C3CE0E11-D8F9-40F9-B542-06B00FA4FC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90488" y="4628102"/>
            <a:ext cx="5276052" cy="373961"/>
          </a:xfrm>
        </p:spPr>
        <p:txBody>
          <a:bodyPr rtlCol="0">
            <a:noAutofit/>
          </a:bodyPr>
          <a:lstStyle>
            <a:lvl1pPr marL="0" indent="0" algn="r">
              <a:buNone/>
              <a:defRPr sz="3000" b="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/>
              <a:t>speakeremail@website.com</a:t>
            </a:r>
            <a:endParaRPr lang="en-US" altLang="zh-TW" dirty="0"/>
          </a:p>
        </p:txBody>
      </p:sp>
      <p:sp>
        <p:nvSpPr>
          <p:cNvPr id="23" name="文字預留位置 10">
            <a:extLst>
              <a:ext uri="{FF2B5EF4-FFF2-40B4-BE49-F238E27FC236}">
                <a16:creationId xmlns="" xmlns:a16="http://schemas.microsoft.com/office/drawing/2014/main" id="{4D4FB496-FE3D-4CC5-83B0-B2793EFEF0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70540" y="5040876"/>
            <a:ext cx="4896000" cy="252891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zh-TW" altLang="en-US"/>
              <a:t>電話：</a:t>
            </a:r>
            <a:endParaRPr lang="zh-TW" altLang="en-US" dirty="0"/>
          </a:p>
        </p:txBody>
      </p:sp>
      <p:sp>
        <p:nvSpPr>
          <p:cNvPr id="24" name="文字預留位置 10">
            <a:extLst>
              <a:ext uri="{FF2B5EF4-FFF2-40B4-BE49-F238E27FC236}">
                <a16:creationId xmlns="" xmlns:a16="http://schemas.microsoft.com/office/drawing/2014/main" id="{00F0D864-E0B5-4A45-A4DF-4334FDD7B1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70540" y="5293767"/>
            <a:ext cx="4896000" cy="566921"/>
          </a:xfrm>
        </p:spPr>
        <p:txBody>
          <a:bodyPr rtlCol="0">
            <a:noAutofit/>
          </a:bodyPr>
          <a:lstStyle>
            <a:lvl1pPr marL="0" indent="0" algn="r">
              <a:buNone/>
              <a:defRPr sz="3000" b="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altLang="zh-TW"/>
              <a:t>+7 888 999-000-11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61608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90A20B4-6B07-46D4-988D-DBEB544368D0}"/>
              </a:ext>
            </a:extLst>
          </p:cNvPr>
          <p:cNvSpPr/>
          <p:nvPr userDrawn="1"/>
        </p:nvSpPr>
        <p:spPr>
          <a:xfrm>
            <a:off x="0" y="0"/>
            <a:ext cx="12192000" cy="4169664"/>
          </a:xfrm>
          <a:prstGeom prst="rect">
            <a:avLst/>
          </a:prstGeom>
          <a:blipFill>
            <a:blip r:embed="rId2"/>
            <a:srcRect/>
            <a:stretch>
              <a:fillRect t="-27" b="-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6" name="矩形 5" descr="筆刷筆觸遮罩">
            <a:extLst>
              <a:ext uri="{FF2B5EF4-FFF2-40B4-BE49-F238E27FC236}">
                <a16:creationId xmlns="" xmlns:a16="http://schemas.microsoft.com/office/drawing/2014/main" id="{711F6639-CBD0-4C8A-8EF9-F2CC36C9E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6041A2D-ABDE-480C-AB32-045C1913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4326233"/>
            <a:ext cx="10515600" cy="809566"/>
          </a:xfrm>
        </p:spPr>
        <p:txBody>
          <a:bodyPr rtlCol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預留位置 2">
            <a:extLst>
              <a:ext uri="{FF2B5EF4-FFF2-40B4-BE49-F238E27FC236}">
                <a16:creationId xmlns="" xmlns:a16="http://schemas.microsoft.com/office/drawing/2014/main" id="{AD2437AC-C786-43E7-929A-85563795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CC8B01E2-2689-471D-BBD7-4A829C35CC26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4" name="頁尾預留位置 3">
            <a:extLst>
              <a:ext uri="{FF2B5EF4-FFF2-40B4-BE49-F238E27FC236}">
                <a16:creationId xmlns="" xmlns:a16="http://schemas.microsoft.com/office/drawing/2014/main" id="{07720D3E-4D0E-4BDD-B620-8E9C6BCD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75F94F75-329A-4132-BE8F-030145C9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8" name="橢圓​​ 7">
            <a:extLst>
              <a:ext uri="{FF2B5EF4-FFF2-40B4-BE49-F238E27FC236}">
                <a16:creationId xmlns="" xmlns:a16="http://schemas.microsoft.com/office/drawing/2014/main" id="{B3648138-4C46-4CBA-BAE1-4631A0564817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9" name="圖片預留位置 2">
            <a:extLst>
              <a:ext uri="{FF2B5EF4-FFF2-40B4-BE49-F238E27FC236}">
                <a16:creationId xmlns="" xmlns:a16="http://schemas.microsoft.com/office/drawing/2014/main" id="{68E6C031-0B7B-4A1F-B78B-87ACBE781C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cxnSp>
        <p:nvCxnSpPr>
          <p:cNvPr id="14" name="直線接點​​ 13">
            <a:extLst>
              <a:ext uri="{FF2B5EF4-FFF2-40B4-BE49-F238E27FC236}">
                <a16:creationId xmlns="" xmlns:a16="http://schemas.microsoft.com/office/drawing/2014/main" id="{823827E5-BBC8-407C-8683-18B54D1003FD}"/>
              </a:ext>
            </a:extLst>
          </p:cNvPr>
          <p:cNvCxnSpPr/>
          <p:nvPr userDrawn="1"/>
        </p:nvCxnSpPr>
        <p:spPr>
          <a:xfrm>
            <a:off x="3738000" y="509015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9289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報價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1C526D46-2A27-459B-9B8D-73E5A2F110F4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4" name="矩形 23" descr="筆刷筆觸點">
            <a:extLst>
              <a:ext uri="{FF2B5EF4-FFF2-40B4-BE49-F238E27FC236}">
                <a16:creationId xmlns="" xmlns:a16="http://schemas.microsoft.com/office/drawing/2014/main" id="{D96D18D3-B702-4651-BEF4-0E6B09A7D555}"/>
              </a:ext>
            </a:extLst>
          </p:cNvPr>
          <p:cNvSpPr/>
          <p:nvPr userDrawn="1"/>
        </p:nvSpPr>
        <p:spPr>
          <a:xfrm>
            <a:off x="548640" y="1733508"/>
            <a:ext cx="1874520" cy="1746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13" b="-4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34" name="文字預留位置 3">
            <a:extLst>
              <a:ext uri="{FF2B5EF4-FFF2-40B4-BE49-F238E27FC236}">
                <a16:creationId xmlns="" xmlns:a16="http://schemas.microsoft.com/office/drawing/2014/main" id="{652C9FD8-1460-4E64-B8BC-CA45BA7C4B66}"/>
              </a:ext>
            </a:extLst>
          </p:cNvPr>
          <p:cNvSpPr>
            <a:spLocks noGrp="1"/>
          </p:cNvSpPr>
          <p:nvPr>
            <p:ph type="body" sz="half" idx="34"/>
          </p:nvPr>
        </p:nvSpPr>
        <p:spPr>
          <a:xfrm>
            <a:off x="8906157" y="2871468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6" name="文字預留位置 3">
            <a:extLst>
              <a:ext uri="{FF2B5EF4-FFF2-40B4-BE49-F238E27FC236}">
                <a16:creationId xmlns="" xmlns:a16="http://schemas.microsoft.com/office/drawing/2014/main" id="{2B2471E0-ECA3-4640-BFDE-00A4244C2547}"/>
              </a:ext>
            </a:extLst>
          </p:cNvPr>
          <p:cNvSpPr>
            <a:spLocks noGrp="1"/>
          </p:cNvSpPr>
          <p:nvPr>
            <p:ph type="body" sz="half" idx="66" hasCustomPrompt="1"/>
          </p:nvPr>
        </p:nvSpPr>
        <p:spPr>
          <a:xfrm>
            <a:off x="2395166" y="2025155"/>
            <a:ext cx="9071374" cy="877359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1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  <a:endParaRPr lang="zh-TW" altLang="en-US" dirty="0"/>
          </a:p>
        </p:txBody>
      </p:sp>
      <p:sp>
        <p:nvSpPr>
          <p:cNvPr id="37" name="文字預留位置 3">
            <a:extLst>
              <a:ext uri="{FF2B5EF4-FFF2-40B4-BE49-F238E27FC236}">
                <a16:creationId xmlns="" xmlns:a16="http://schemas.microsoft.com/office/drawing/2014/main" id="{8BACAAC9-DC1B-45F5-8B83-C468D78DB910}"/>
              </a:ext>
            </a:extLst>
          </p:cNvPr>
          <p:cNvSpPr>
            <a:spLocks noGrp="1"/>
          </p:cNvSpPr>
          <p:nvPr>
            <p:ph type="body" sz="half" idx="67"/>
          </p:nvPr>
        </p:nvSpPr>
        <p:spPr>
          <a:xfrm>
            <a:off x="8906157" y="3152107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600" b="0" i="1" kern="1200" dirty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cxnSp>
        <p:nvCxnSpPr>
          <p:cNvPr id="38" name="直線接點​​ 37">
            <a:extLst>
              <a:ext uri="{FF2B5EF4-FFF2-40B4-BE49-F238E27FC236}">
                <a16:creationId xmlns="" xmlns:a16="http://schemas.microsoft.com/office/drawing/2014/main" id="{433BF02C-5128-4705-BDAA-A36BA2E50DFF}"/>
              </a:ext>
            </a:extLst>
          </p:cNvPr>
          <p:cNvCxnSpPr/>
          <p:nvPr userDrawn="1"/>
        </p:nvCxnSpPr>
        <p:spPr>
          <a:xfrm>
            <a:off x="5602224" y="3383046"/>
            <a:ext cx="987552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矩形 38" descr="筆刷筆觸點">
            <a:extLst>
              <a:ext uri="{FF2B5EF4-FFF2-40B4-BE49-F238E27FC236}">
                <a16:creationId xmlns="" xmlns:a16="http://schemas.microsoft.com/office/drawing/2014/main" id="{5D721349-BDDA-47F4-BB33-DDAB2DD44F1B}"/>
              </a:ext>
            </a:extLst>
          </p:cNvPr>
          <p:cNvSpPr/>
          <p:nvPr userDrawn="1"/>
        </p:nvSpPr>
        <p:spPr>
          <a:xfrm>
            <a:off x="548640" y="3681508"/>
            <a:ext cx="1874520" cy="1746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13" b="-4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0" name="文字預留位置 3">
            <a:extLst>
              <a:ext uri="{FF2B5EF4-FFF2-40B4-BE49-F238E27FC236}">
                <a16:creationId xmlns="" xmlns:a16="http://schemas.microsoft.com/office/drawing/2014/main" id="{9BD9BC82-9664-4610-A1BC-90E5F4CC736E}"/>
              </a:ext>
            </a:extLst>
          </p:cNvPr>
          <p:cNvSpPr>
            <a:spLocks noGrp="1"/>
          </p:cNvSpPr>
          <p:nvPr>
            <p:ph type="body" sz="half" idx="68"/>
          </p:nvPr>
        </p:nvSpPr>
        <p:spPr>
          <a:xfrm>
            <a:off x="8906157" y="4819468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2" name="文字預留位置 3">
            <a:extLst>
              <a:ext uri="{FF2B5EF4-FFF2-40B4-BE49-F238E27FC236}">
                <a16:creationId xmlns="" xmlns:a16="http://schemas.microsoft.com/office/drawing/2014/main" id="{7879E591-AFC3-45A3-9875-660930C57AF4}"/>
              </a:ext>
            </a:extLst>
          </p:cNvPr>
          <p:cNvSpPr>
            <a:spLocks noGrp="1"/>
          </p:cNvSpPr>
          <p:nvPr>
            <p:ph type="body" sz="half" idx="70" hasCustomPrompt="1"/>
          </p:nvPr>
        </p:nvSpPr>
        <p:spPr>
          <a:xfrm>
            <a:off x="2395166" y="3973155"/>
            <a:ext cx="9071374" cy="877359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1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  <a:endParaRPr lang="zh-TW" altLang="en-US" dirty="0"/>
          </a:p>
        </p:txBody>
      </p:sp>
      <p:sp>
        <p:nvSpPr>
          <p:cNvPr id="43" name="文字預留位置 3">
            <a:extLst>
              <a:ext uri="{FF2B5EF4-FFF2-40B4-BE49-F238E27FC236}">
                <a16:creationId xmlns="" xmlns:a16="http://schemas.microsoft.com/office/drawing/2014/main" id="{274C99EA-E9EB-43A8-8807-6DD5323F881E}"/>
              </a:ext>
            </a:extLst>
          </p:cNvPr>
          <p:cNvSpPr>
            <a:spLocks noGrp="1"/>
          </p:cNvSpPr>
          <p:nvPr>
            <p:ph type="body" sz="half" idx="71"/>
          </p:nvPr>
        </p:nvSpPr>
        <p:spPr>
          <a:xfrm>
            <a:off x="8906157" y="5100107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600" b="0" i="1" kern="1200" dirty="0">
                <a:solidFill>
                  <a:schemeClr val="accent6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44" name="圖片預留位置 7">
            <a:extLst>
              <a:ext uri="{FF2B5EF4-FFF2-40B4-BE49-F238E27FC236}">
                <a16:creationId xmlns="" xmlns:a16="http://schemas.microsoft.com/office/drawing/2014/main" id="{74E5C1DF-1CF3-431D-8289-3A269EFD1DFE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84204" y="2021109"/>
            <a:ext cx="1162800" cy="11628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6" name="圖片預留位置 7">
            <a:extLst>
              <a:ext uri="{FF2B5EF4-FFF2-40B4-BE49-F238E27FC236}">
                <a16:creationId xmlns="" xmlns:a16="http://schemas.microsoft.com/office/drawing/2014/main" id="{62765A35-4E4D-481A-AD5D-F689CCD638E4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884204" y="3973503"/>
            <a:ext cx="1162800" cy="11628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4297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文字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ADCB8882-8679-4A24-B5FF-3172F3D0EF52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副標題 2">
            <a:extLst>
              <a:ext uri="{FF2B5EF4-FFF2-40B4-BE49-F238E27FC236}">
                <a16:creationId xmlns=""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7" name="文字預留位置 3">
            <a:extLst>
              <a:ext uri="{FF2B5EF4-FFF2-40B4-BE49-F238E27FC236}">
                <a16:creationId xmlns="" xmlns:a16="http://schemas.microsoft.com/office/drawing/2014/main" id="{005754B0-9295-4959-B988-1280E463A93F}"/>
              </a:ext>
            </a:extLst>
          </p:cNvPr>
          <p:cNvSpPr>
            <a:spLocks noGrp="1"/>
          </p:cNvSpPr>
          <p:nvPr>
            <p:ph type="body" sz="half" idx="90"/>
          </p:nvPr>
        </p:nvSpPr>
        <p:spPr>
          <a:xfrm>
            <a:off x="838200" y="2521618"/>
            <a:ext cx="4891812" cy="2927341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18" name="文字預留位置 12">
            <a:extLst>
              <a:ext uri="{FF2B5EF4-FFF2-40B4-BE49-F238E27FC236}">
                <a16:creationId xmlns="" xmlns:a16="http://schemas.microsoft.com/office/drawing/2014/main" id="{8D6DC9E5-924D-4DD3-A31B-2D243B49A0D4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>
          <a:xfrm>
            <a:off x="6574728" y="2514760"/>
            <a:ext cx="4891812" cy="2934199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buClr>
                <a:srgbClr val="9D0000"/>
              </a:buClr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  <a:lvl2pPr marL="396000">
              <a:lnSpc>
                <a:spcPct val="100000"/>
              </a:lnSpc>
              <a:buClr>
                <a:srgbClr val="9D0000"/>
              </a:buClr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2pPr>
            <a:lvl3pPr marL="561600">
              <a:lnSpc>
                <a:spcPct val="100000"/>
              </a:lnSpc>
              <a:buClr>
                <a:srgbClr val="9D0000"/>
              </a:buClr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3pPr>
            <a:lvl4pPr marL="727200">
              <a:lnSpc>
                <a:spcPct val="100000"/>
              </a:lnSpc>
              <a:buClr>
                <a:srgbClr val="9D0000"/>
              </a:buClr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4pPr>
            <a:lvl5pPr marL="892800">
              <a:lnSpc>
                <a:spcPct val="100000"/>
              </a:lnSpc>
              <a:buClr>
                <a:srgbClr val="9D0000"/>
              </a:buClr>
              <a:defRPr sz="1600" i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smtClean="0"/>
              <a:t>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69066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電話範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 descr="筆刷筆觸點">
            <a:extLst>
              <a:ext uri="{FF2B5EF4-FFF2-40B4-BE49-F238E27FC236}">
                <a16:creationId xmlns="" xmlns:a16="http://schemas.microsoft.com/office/drawing/2014/main" id="{D91B44A9-F70B-48B6-8E13-182147782AE2}"/>
              </a:ext>
            </a:extLst>
          </p:cNvPr>
          <p:cNvSpPr/>
          <p:nvPr userDrawn="1"/>
        </p:nvSpPr>
        <p:spPr>
          <a:xfrm>
            <a:off x="2534412" y="1091422"/>
            <a:ext cx="7123176" cy="5175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1258" r="-12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zh-TW" altLang="en-US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  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8" name="橢圓​​ 7">
            <a:extLst>
              <a:ext uri="{FF2B5EF4-FFF2-40B4-BE49-F238E27FC236}">
                <a16:creationId xmlns="" xmlns:a16="http://schemas.microsoft.com/office/drawing/2014/main" id="{C671094F-F73C-475D-9540-55DD444F1FF9}"/>
              </a:ext>
            </a:extLst>
          </p:cNvPr>
          <p:cNvSpPr/>
          <p:nvPr userDrawn="1"/>
        </p:nvSpPr>
        <p:spPr>
          <a:xfrm>
            <a:off x="888224" y="1939633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4" name="橢圓​​ 3">
            <a:extLst>
              <a:ext uri="{FF2B5EF4-FFF2-40B4-BE49-F238E27FC236}">
                <a16:creationId xmlns="" xmlns:a16="http://schemas.microsoft.com/office/drawing/2014/main" id="{C7038C80-39FC-46F2-9E65-573C76CC235F}"/>
              </a:ext>
            </a:extLst>
          </p:cNvPr>
          <p:cNvSpPr/>
          <p:nvPr userDrawn="1"/>
        </p:nvSpPr>
        <p:spPr>
          <a:xfrm>
            <a:off x="9110839" y="1939633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defRPr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5" name="日期預留位置 4">
            <a:extLst>
              <a:ext uri="{FF2B5EF4-FFF2-40B4-BE49-F238E27FC236}">
                <a16:creationId xmlns=""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3E6AA246-3287-4BD2-91A2-B534FC221F2C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6" name="頁尾預留位置 5">
            <a:extLst>
              <a:ext uri="{FF2B5EF4-FFF2-40B4-BE49-F238E27FC236}">
                <a16:creationId xmlns=""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9" name="直線接點​​ 8">
            <a:extLst>
              <a:ext uri="{FF2B5EF4-FFF2-40B4-BE49-F238E27FC236}">
                <a16:creationId xmlns=""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圖片預留位置 2">
            <a:extLst>
              <a:ext uri="{FF2B5EF4-FFF2-40B4-BE49-F238E27FC236}">
                <a16:creationId xmlns=""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714F18D6-EBB2-42FB-8DEA-EDE2DEF458D2}"/>
              </a:ext>
            </a:extLst>
          </p:cNvPr>
          <p:cNvSpPr/>
          <p:nvPr userDrawn="1"/>
        </p:nvSpPr>
        <p:spPr>
          <a:xfrm>
            <a:off x="5732019" y="2618478"/>
            <a:ext cx="2734056" cy="2286000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 t="-67" b="-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19" name="圖片預留位置 11" descr="桌子上的披薩">
            <a:extLst>
              <a:ext uri="{FF2B5EF4-FFF2-40B4-BE49-F238E27FC236}">
                <a16:creationId xmlns="" xmlns:a16="http://schemas.microsoft.com/office/drawing/2014/main" id="{3A2CE4F0-232A-4D5A-93A7-CC26326CA64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758143" y="2760210"/>
            <a:ext cx="2514600" cy="2002536"/>
          </a:xfrm>
          <a:noFill/>
          <a:ln w="254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B2B02871-8276-43E0-9F6F-1BE83CC24FF3}"/>
              </a:ext>
            </a:extLst>
          </p:cNvPr>
          <p:cNvSpPr/>
          <p:nvPr userDrawn="1"/>
        </p:nvSpPr>
        <p:spPr>
          <a:xfrm>
            <a:off x="3501332" y="1932678"/>
            <a:ext cx="2286000" cy="3657600"/>
          </a:xfrm>
          <a:prstGeom prst="rect">
            <a:avLst/>
          </a:prstGeom>
          <a:blipFill dpi="0" rotWithShape="1"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rcRect/>
            <a:stretch>
              <a:fillRect t="-67" b="-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3" name="圖片預留位置 14">
            <a:extLst>
              <a:ext uri="{FF2B5EF4-FFF2-40B4-BE49-F238E27FC236}">
                <a16:creationId xmlns="" xmlns:a16="http://schemas.microsoft.com/office/drawing/2014/main" id="{957C18BD-F894-4B44-871C-9F7D25ED9D5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659694" y="2126913"/>
            <a:ext cx="1958400" cy="3096000"/>
          </a:xfrm>
          <a:noFill/>
          <a:ln w="25400">
            <a:solidFill>
              <a:srgbClr val="8D6347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24" name="文字預留位置 3">
            <a:extLst>
              <a:ext uri="{FF2B5EF4-FFF2-40B4-BE49-F238E27FC236}">
                <a16:creationId xmlns="" xmlns:a16="http://schemas.microsoft.com/office/drawing/2014/main" id="{8AE96935-E804-4C56-A9CB-9A944335B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400" y="3048217"/>
            <a:ext cx="2385242" cy="1712618"/>
          </a:xfrm>
        </p:spPr>
        <p:txBody>
          <a:bodyPr t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27" name="文字預留位置 3">
            <a:extLst>
              <a:ext uri="{FF2B5EF4-FFF2-40B4-BE49-F238E27FC236}">
                <a16:creationId xmlns="" xmlns:a16="http://schemas.microsoft.com/office/drawing/2014/main" id="{B2001541-780F-4D96-9204-D61C68A52F75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770400" y="2703461"/>
            <a:ext cx="2385242" cy="375509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母片文字樣式</a:t>
            </a:r>
            <a:endParaRPr lang="zh-TW" altLang="en-US" dirty="0"/>
          </a:p>
        </p:txBody>
      </p:sp>
      <p:sp>
        <p:nvSpPr>
          <p:cNvPr id="28" name="文字預留位置 3">
            <a:extLst>
              <a:ext uri="{FF2B5EF4-FFF2-40B4-BE49-F238E27FC236}">
                <a16:creationId xmlns="" xmlns:a16="http://schemas.microsoft.com/office/drawing/2014/main" id="{DC1D0DF0-7807-4F44-BC2B-B9700C962CCD}"/>
              </a:ext>
            </a:extLst>
          </p:cNvPr>
          <p:cNvSpPr>
            <a:spLocks noGrp="1"/>
          </p:cNvSpPr>
          <p:nvPr>
            <p:ph type="body" sz="half" idx="35"/>
          </p:nvPr>
        </p:nvSpPr>
        <p:spPr>
          <a:xfrm>
            <a:off x="9083451" y="3048217"/>
            <a:ext cx="2451052" cy="1712618"/>
          </a:xfrm>
        </p:spPr>
        <p:txBody>
          <a:bodyPr t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i="0" kern="1200" dirty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smtClean="0"/>
              <a:t>編輯母片文字樣式</a:t>
            </a:r>
          </a:p>
        </p:txBody>
      </p:sp>
      <p:sp>
        <p:nvSpPr>
          <p:cNvPr id="31" name="文字預留位置 3">
            <a:extLst>
              <a:ext uri="{FF2B5EF4-FFF2-40B4-BE49-F238E27FC236}">
                <a16:creationId xmlns="" xmlns:a16="http://schemas.microsoft.com/office/drawing/2014/main" id="{F7D8D8DB-F27B-4D75-83DB-E682CA45BDA4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9083450" y="2703461"/>
            <a:ext cx="2451053" cy="375509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lang="en-US" sz="2400" b="1" kern="1200" dirty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  <a:sym typeface="Microsoft JhengHei UI" panose="020B0604030504040204" pitchFamily="34" charset="-12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母片文字樣式</a:t>
            </a:r>
            <a:endParaRPr lang="zh-TW" altLang="en-US" dirty="0"/>
          </a:p>
        </p:txBody>
      </p:sp>
      <p:sp>
        <p:nvSpPr>
          <p:cNvPr id="33" name="圖片預留位置 7">
            <a:extLst>
              <a:ext uri="{FF2B5EF4-FFF2-40B4-BE49-F238E27FC236}">
                <a16:creationId xmlns="" xmlns:a16="http://schemas.microsoft.com/office/drawing/2014/main" id="{C36D084F-9099-4412-AB38-BEE332147833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47624" y="1999033"/>
            <a:ext cx="504000" cy="504000"/>
          </a:xfrm>
          <a:prstGeom prst="ellipse">
            <a:avLst/>
          </a:prstGeom>
          <a:noFill/>
          <a:ln w="12700">
            <a:noFill/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34" name="圖片預留位置 7">
            <a:extLst>
              <a:ext uri="{FF2B5EF4-FFF2-40B4-BE49-F238E27FC236}">
                <a16:creationId xmlns="" xmlns:a16="http://schemas.microsoft.com/office/drawing/2014/main" id="{5A529E1A-870B-49B1-A061-C26BF495213C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170239" y="1999033"/>
            <a:ext cx="504000" cy="504000"/>
          </a:xfrm>
          <a:prstGeom prst="ellipse">
            <a:avLst/>
          </a:prstGeom>
          <a:ln w="12700">
            <a:noFill/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33868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預留位置 1">
            <a:extLst>
              <a:ext uri="{FF2B5EF4-FFF2-40B4-BE49-F238E27FC236}">
                <a16:creationId xmlns="" xmlns:a16="http://schemas.microsoft.com/office/drawing/2014/main" id="{33A261C6-E42E-4F1C-8216-77A358DB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EF67D870-AFA7-4ADC-805F-CBAE7280102E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3" name="頁尾預留位置 2">
            <a:extLst>
              <a:ext uri="{FF2B5EF4-FFF2-40B4-BE49-F238E27FC236}">
                <a16:creationId xmlns="" xmlns:a16="http://schemas.microsoft.com/office/drawing/2014/main" id="{5B901FE4-4890-4330-96D0-D3F6E9666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4" name="投影片編號預留位置 3">
            <a:extLst>
              <a:ext uri="{FF2B5EF4-FFF2-40B4-BE49-F238E27FC236}">
                <a16:creationId xmlns="" xmlns:a16="http://schemas.microsoft.com/office/drawing/2014/main" id="{1498604B-E739-4608-A505-18C0674AB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7952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>
            <a:extLst>
              <a:ext uri="{FF2B5EF4-FFF2-40B4-BE49-F238E27FC236}">
                <a16:creationId xmlns="" xmlns:a16="http://schemas.microsoft.com/office/drawing/2014/main" id="{5AEE8E21-DA8C-48C2-84A8-3E52CDB57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>
            <a:extLst>
              <a:ext uri="{FF2B5EF4-FFF2-40B4-BE49-F238E27FC236}">
                <a16:creationId xmlns="" xmlns:a16="http://schemas.microsoft.com/office/drawing/2014/main" id="{7AC391D3-C433-4A10-BCCB-AC8D64640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預留位置 3">
            <a:extLst>
              <a:ext uri="{FF2B5EF4-FFF2-40B4-BE49-F238E27FC236}">
                <a16:creationId xmlns="" xmlns:a16="http://schemas.microsoft.com/office/drawing/2014/main" id="{821464C9-3D68-47CD-9063-9947FA396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2867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D69F6156-1632-43CC-AC3C-5627E7C96525}" type="datetime1">
              <a:rPr lang="zh-TW" altLang="en-US" smtClean="0"/>
              <a:pPr/>
              <a:t>2019/7/23</a:t>
            </a:fld>
            <a:endParaRPr lang="zh-TW" altLang="en-US" dirty="0"/>
          </a:p>
        </p:txBody>
      </p:sp>
      <p:sp>
        <p:nvSpPr>
          <p:cNvPr id="5" name="頁尾預留位置 4">
            <a:extLst>
              <a:ext uri="{FF2B5EF4-FFF2-40B4-BE49-F238E27FC236}">
                <a16:creationId xmlns="" xmlns:a16="http://schemas.microsoft.com/office/drawing/2014/main" id="{FC0211C0-B516-4F22-84A2-69B5EEFB4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1740" y="286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>
            <a:extLst>
              <a:ext uri="{FF2B5EF4-FFF2-40B4-BE49-F238E27FC236}">
                <a16:creationId xmlns="" xmlns:a16="http://schemas.microsoft.com/office/drawing/2014/main" id="{E935D5E2-D6AF-47D7-B943-C9FAB666B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2882" y="5976001"/>
            <a:ext cx="3667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defRPr>
            </a:lvl1pPr>
          </a:lstStyle>
          <a:p>
            <a:fld id="{F470E458-E7C2-4395-B75D-476A174CEE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7" name="橢圓​​ 6">
            <a:extLst>
              <a:ext uri="{FF2B5EF4-FFF2-40B4-BE49-F238E27FC236}">
                <a16:creationId xmlns="" xmlns:a16="http://schemas.microsoft.com/office/drawing/2014/main" id="{AA0AC1CF-7888-4B0B-B751-F9C83F4B7C06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407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7" r:id="rId5"/>
    <p:sldLayoutId id="2147483658" r:id="rId6"/>
    <p:sldLayoutId id="2147483659" r:id="rId7"/>
    <p:sldLayoutId id="2147483654" r:id="rId8"/>
    <p:sldLayoutId id="2147483652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6" r:id="rId25"/>
    <p:sldLayoutId id="2147483675" r:id="rId26"/>
    <p:sldLayoutId id="2147483655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  <a:sym typeface="Microsoft JhengHei UI" panose="020B0604030504040204" pitchFamily="34" charset="-12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  <a:sym typeface="Microsoft JhengHei UI" panose="020B0604030504040204" pitchFamily="34" charset="-12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414" userDrawn="1">
          <p15:clr>
            <a:srgbClr val="F26B43"/>
          </p15:clr>
        </p15:guide>
        <p15:guide id="2" pos="7174" userDrawn="1">
          <p15:clr>
            <a:srgbClr val="F26B43"/>
          </p15:clr>
        </p15:guide>
        <p15:guide id="3" orient="horz" pos="3974" userDrawn="1">
          <p15:clr>
            <a:srgbClr val="F26B43"/>
          </p15:clr>
        </p15:guide>
        <p15:guide id="4" pos="5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預留位置 2">
            <a:extLst>
              <a:ext uri="{FF2B5EF4-FFF2-40B4-BE49-F238E27FC236}">
                <a16:creationId xmlns="" xmlns:a16="http://schemas.microsoft.com/office/drawing/2014/main" id="{973D73B8-0159-4360-B763-76EC22663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0</a:t>
            </a:r>
            <a:fld id="{F470E458-E7C2-4395-B75D-476A174CEE45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1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26" name="標題 1">
            <a:extLst>
              <a:ext uri="{FF2B5EF4-FFF2-40B4-BE49-F238E27FC236}">
                <a16:creationId xmlns="" xmlns:a16="http://schemas.microsoft.com/office/drawing/2014/main" id="{BC771BA1-104B-437A-BD2C-C1120088E0BC}"/>
              </a:ext>
            </a:extLst>
          </p:cNvPr>
          <p:cNvSpPr txBox="1">
            <a:spLocks/>
          </p:cNvSpPr>
          <p:nvPr/>
        </p:nvSpPr>
        <p:spPr>
          <a:xfrm>
            <a:off x="2920044" y="3415646"/>
            <a:ext cx="6238970" cy="19677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  <a:sym typeface="Microsoft JhengHei UI" panose="020B0604030504040204" pitchFamily="34" charset="-120"/>
              </a:defRPr>
            </a:lvl1pPr>
          </a:lstStyle>
          <a:p>
            <a:r>
              <a:rPr lang="en-US" altLang="zh-TW" sz="5500" smtClean="0"/>
              <a:t>39</a:t>
            </a:r>
            <a:r>
              <a:rPr lang="zh-TW" altLang="en-US" sz="5500" smtClean="0"/>
              <a:t>週年校慶</a:t>
            </a:r>
            <a:endParaRPr lang="zh-TW" altLang="en-US" sz="5500" dirty="0"/>
          </a:p>
        </p:txBody>
      </p:sp>
      <p:pic>
        <p:nvPicPr>
          <p:cNvPr id="27" name="圖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68" y="3737906"/>
            <a:ext cx="2238095" cy="2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9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72FC0C4-7B6C-4E9A-8274-2FC40023F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39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週年校慶會前會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</p:txBody>
      </p:sp>
      <p:sp>
        <p:nvSpPr>
          <p:cNvPr id="3" name="文字預留位置 2">
            <a:extLst>
              <a:ext uri="{FF2B5EF4-FFF2-40B4-BE49-F238E27FC236}">
                <a16:creationId xmlns="" xmlns:a16="http://schemas.microsoft.com/office/drawing/2014/main" id="{C05A4E51-65D1-4F1C-B66B-51A1E5DC0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 fontScale="85000" lnSpcReduction="20000"/>
          </a:bodyPr>
          <a:lstStyle/>
          <a:p>
            <a:r>
              <a:rPr lang="en-US" altLang="zh-TW" sz="2400" dirty="0"/>
              <a:t>1.</a:t>
            </a:r>
            <a:r>
              <a:rPr lang="zh-TW" altLang="en-US" sz="2400" dirty="0"/>
              <a:t>球類競賽</a:t>
            </a:r>
            <a:endParaRPr lang="en-US" altLang="zh-TW" sz="2400" dirty="0"/>
          </a:p>
          <a:p>
            <a:r>
              <a:rPr lang="en-US" altLang="zh-TW" sz="2400" dirty="0"/>
              <a:t>2.</a:t>
            </a:r>
            <a:r>
              <a:rPr lang="zh-TW" altLang="en-US" sz="2400" dirty="0"/>
              <a:t>體育</a:t>
            </a:r>
            <a:r>
              <a:rPr lang="zh-TW" altLang="en-US" sz="2400" dirty="0" smtClean="0"/>
              <a:t>活動</a:t>
            </a:r>
            <a:endParaRPr lang="en-US" altLang="zh-TW" sz="24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   </a:t>
            </a:r>
            <a:r>
              <a:rPr lang="en-US" altLang="zh-TW" sz="2000" dirty="0" smtClean="0">
                <a:solidFill>
                  <a:schemeClr val="accent3">
                    <a:lumMod val="50000"/>
                  </a:schemeClr>
                </a:solidFill>
              </a:rPr>
              <a:t>11/24</a:t>
            </a:r>
            <a:r>
              <a:rPr lang="zh-TW" altLang="en-US" sz="2000" dirty="0">
                <a:solidFill>
                  <a:schemeClr val="accent3">
                    <a:lumMod val="50000"/>
                  </a:schemeClr>
                </a:solidFill>
              </a:rPr>
              <a:t>舉辦</a:t>
            </a:r>
            <a:endParaRPr lang="en-US" altLang="zh-TW" sz="2400" dirty="0"/>
          </a:p>
          <a:p>
            <a:r>
              <a:rPr lang="en-US" altLang="zh-TW" sz="2400" dirty="0"/>
              <a:t>3.</a:t>
            </a:r>
            <a:r>
              <a:rPr lang="zh-TW" altLang="en-US" sz="2400" dirty="0"/>
              <a:t>趣味</a:t>
            </a:r>
            <a:r>
              <a:rPr lang="zh-TW" altLang="en-US" sz="2400" dirty="0" smtClean="0"/>
              <a:t>活動</a:t>
            </a:r>
            <a:endParaRPr lang="en-US" altLang="zh-TW" sz="2400" dirty="0" smtClean="0"/>
          </a:p>
          <a:p>
            <a:r>
              <a:rPr lang="en-US" altLang="zh-TW" sz="2400" dirty="0" smtClean="0"/>
              <a:t>4</a:t>
            </a:r>
            <a:r>
              <a:rPr lang="en-US" altLang="zh-TW" sz="2400" dirty="0"/>
              <a:t>.</a:t>
            </a:r>
            <a:r>
              <a:rPr lang="zh-TW" altLang="en-US" sz="2400" dirty="0" smtClean="0"/>
              <a:t>感恩茶會</a:t>
            </a:r>
            <a:r>
              <a:rPr lang="en-US" altLang="zh-TW" sz="2400" dirty="0" smtClean="0"/>
              <a:t>(</a:t>
            </a:r>
            <a:r>
              <a:rPr lang="zh-TW" altLang="en-US" sz="2400" dirty="0" smtClean="0"/>
              <a:t>先邀請老師</a:t>
            </a:r>
            <a:r>
              <a:rPr lang="en-US" altLang="zh-TW" sz="2400" dirty="0" smtClean="0"/>
              <a:t>)</a:t>
            </a:r>
            <a:endParaRPr lang="en-US" altLang="zh-TW" sz="2400" dirty="0"/>
          </a:p>
          <a:p>
            <a:r>
              <a:rPr lang="en-US" altLang="zh-TW" sz="2400" dirty="0"/>
              <a:t>5.</a:t>
            </a:r>
            <a:r>
              <a:rPr lang="zh-TW" altLang="en-US" sz="2400" dirty="0"/>
              <a:t>大</a:t>
            </a:r>
            <a:r>
              <a:rPr lang="zh-TW" altLang="en-US" sz="2400" dirty="0" smtClean="0"/>
              <a:t>露營</a:t>
            </a:r>
            <a:r>
              <a:rPr lang="en-US" altLang="zh-TW" sz="2400" dirty="0" smtClean="0"/>
              <a:t>(</a:t>
            </a:r>
            <a:r>
              <a:rPr lang="zh-TW" altLang="en-US" sz="2400" dirty="0" smtClean="0"/>
              <a:t>報名</a:t>
            </a:r>
            <a:r>
              <a:rPr lang="en-US" altLang="zh-TW" sz="2400" dirty="0" smtClean="0"/>
              <a:t>)</a:t>
            </a:r>
            <a:endParaRPr lang="en-US" altLang="zh-TW" sz="2400" dirty="0"/>
          </a:p>
          <a:p>
            <a:r>
              <a:rPr lang="en-US" altLang="zh-TW" sz="2400" dirty="0"/>
              <a:t>6.</a:t>
            </a:r>
            <a:r>
              <a:rPr lang="zh-TW" altLang="en-US" sz="2400" dirty="0"/>
              <a:t>實用</a:t>
            </a:r>
            <a:r>
              <a:rPr lang="zh-TW" altLang="en-US" sz="2400" dirty="0" smtClean="0"/>
              <a:t>手工藝</a:t>
            </a:r>
            <a:r>
              <a:rPr lang="en-US" altLang="zh-TW" sz="2400" dirty="0" smtClean="0"/>
              <a:t>(Maker)</a:t>
            </a:r>
          </a:p>
          <a:p>
            <a:r>
              <a:rPr lang="en-US" altLang="zh-TW" sz="2400" dirty="0" smtClean="0"/>
              <a:t>7.</a:t>
            </a:r>
            <a:r>
              <a:rPr lang="zh-TW" altLang="en-US" sz="2400" dirty="0" smtClean="0"/>
              <a:t>校友產業技術論壇</a:t>
            </a:r>
            <a:endParaRPr lang="en-US" altLang="zh-TW" sz="2400" dirty="0" smtClean="0"/>
          </a:p>
          <a:p>
            <a:r>
              <a:rPr lang="en-US" altLang="zh-TW" sz="2400" dirty="0" smtClean="0"/>
              <a:t>8.</a:t>
            </a:r>
            <a:r>
              <a:rPr lang="zh-TW" altLang="en-US" sz="2400" dirty="0" smtClean="0"/>
              <a:t>系友回娘家</a:t>
            </a:r>
            <a:endParaRPr lang="zh-TW" altLang="en-US" sz="2400" dirty="0"/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F09C25A8-B8DD-4EB6-91B0-C2BB5DA7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2882" y="5976001"/>
            <a:ext cx="366756" cy="365125"/>
          </a:xfrm>
        </p:spPr>
        <p:txBody>
          <a:bodyPr rtlCol="0"/>
          <a:lstStyle/>
          <a:p>
            <a:pPr rtl="0"/>
            <a:r>
              <a:rPr lang="en-US" altLang="zh-TW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0</a:t>
            </a:r>
            <a:fld id="{F470E458-E7C2-4395-B75D-476A174CEE45}" type="slidenum">
              <a:rPr lang="en-US" altLang="zh-TW" smtClean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pPr rtl="0"/>
              <a:t>2</a:t>
            </a:fld>
            <a:endParaRPr lang="zh-TW" altLang="en-US" dirty="0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3" y="5506704"/>
            <a:ext cx="938594" cy="938594"/>
          </a:xfrm>
          <a:prstGeom prst="rect">
            <a:avLst/>
          </a:prstGeom>
        </p:spPr>
      </p:pic>
      <p:sp>
        <p:nvSpPr>
          <p:cNvPr id="4" name="向上箭號 3"/>
          <p:cNvSpPr/>
          <p:nvPr/>
        </p:nvSpPr>
        <p:spPr>
          <a:xfrm>
            <a:off x="1199547" y="3132667"/>
            <a:ext cx="160866" cy="203200"/>
          </a:xfrm>
          <a:prstGeom prst="upArrow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31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="" xmlns:a16="http://schemas.microsoft.com/office/drawing/2014/main" id="{55023858-1A32-4776-924F-C80E5993B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9792" y="3173689"/>
            <a:ext cx="4772417" cy="1102291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4000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校慶週校友活動</a:t>
            </a:r>
            <a:endParaRPr lang="zh-TW" altLang="en-US" sz="4000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7" name="投影片編號預留位置 6">
            <a:extLst>
              <a:ext uri="{FF2B5EF4-FFF2-40B4-BE49-F238E27FC236}">
                <a16:creationId xmlns="" xmlns:a16="http://schemas.microsoft.com/office/drawing/2014/main" id="{51F78032-7158-4F74-BDAC-C1E06036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pPr rtl="0"/>
              <a:t>3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952" y="1277304"/>
            <a:ext cx="2238095" cy="2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034F19DB-AF7B-4BB7-A1D5-A8394B98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228" y="192127"/>
            <a:ext cx="2171001" cy="704696"/>
          </a:xfrm>
        </p:spPr>
        <p:txBody>
          <a:bodyPr rtlCol="0"/>
          <a:lstStyle/>
          <a:p>
            <a:r>
              <a:rPr lang="zh-TW" altLang="en-US" dirty="0"/>
              <a:t>時間表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09DF1EAD-1A34-4983-B8A6-3BD0E7A7E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0</a:t>
            </a:r>
            <a:fld id="{F470E458-E7C2-4395-B75D-476A174CEE45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4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3" y="5506704"/>
            <a:ext cx="938594" cy="938594"/>
          </a:xfrm>
          <a:prstGeom prst="rect">
            <a:avLst/>
          </a:prstGeom>
        </p:spPr>
      </p:pic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144827"/>
              </p:ext>
            </p:extLst>
          </p:nvPr>
        </p:nvGraphicFramePr>
        <p:xfrm>
          <a:off x="3192671" y="1108970"/>
          <a:ext cx="6096000" cy="460329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32000">
                  <a:extLst>
                    <a:ext uri="{9D8B030D-6E8A-4147-A177-3AD203B41FA5}">
                      <a16:colId xmlns="" xmlns:a16="http://schemas.microsoft.com/office/drawing/2014/main" val="2666513893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2231044489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88171935"/>
                    </a:ext>
                  </a:extLst>
                </a:gridCol>
              </a:tblGrid>
              <a:tr h="41351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時間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週六</a:t>
                      </a:r>
                      <a:r>
                        <a:rPr lang="en-US" altLang="zh-TW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(11/23)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週日</a:t>
                      </a:r>
                      <a:r>
                        <a:rPr lang="en-US" altLang="zh-TW" sz="2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(11/24)</a:t>
                      </a:r>
                      <a:endParaRPr lang="zh-TW" altLang="en-US" sz="24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9194635"/>
                  </a:ext>
                </a:extLst>
              </a:tr>
              <a:tr h="940046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</a:t>
                      </a:r>
                      <a:r>
                        <a:rPr lang="zh-TW" altLang="en-US" dirty="0" smtClean="0"/>
                        <a:t>點半</a:t>
                      </a:r>
                      <a:r>
                        <a:rPr lang="en-US" altLang="zh-TW" dirty="0" smtClean="0"/>
                        <a:t>~12</a:t>
                      </a:r>
                      <a:r>
                        <a:rPr lang="zh-TW" altLang="en-US" dirty="0" smtClean="0"/>
                        <a:t>點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感恩茶會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大露營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534065151"/>
                  </a:ext>
                </a:extLst>
              </a:tr>
              <a:tr h="68657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12</a:t>
                      </a:r>
                      <a:r>
                        <a:rPr lang="zh-TW" altLang="en-US" dirty="0" smtClean="0"/>
                        <a:t>點</a:t>
                      </a:r>
                      <a:r>
                        <a:rPr lang="en-US" altLang="zh-TW" dirty="0" smtClean="0"/>
                        <a:t>~14</a:t>
                      </a:r>
                      <a:r>
                        <a:rPr lang="zh-TW" altLang="en-US" dirty="0" smtClean="0"/>
                        <a:t>點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系友回娘家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9489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14</a:t>
                      </a:r>
                      <a:r>
                        <a:rPr lang="zh-TW" altLang="en-US" dirty="0" smtClean="0"/>
                        <a:t>點</a:t>
                      </a:r>
                      <a:r>
                        <a:rPr lang="en-US" altLang="zh-TW" dirty="0" smtClean="0"/>
                        <a:t>~16</a:t>
                      </a:r>
                      <a:r>
                        <a:rPr lang="zh-TW" altLang="en-US" dirty="0" smtClean="0"/>
                        <a:t>點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校友產業技術論壇</a:t>
                      </a:r>
                      <a:endParaRPr lang="en-US" altLang="zh-TW" sz="1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2913605"/>
                  </a:ext>
                </a:extLst>
              </a:tr>
              <a:tr h="84789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14</a:t>
                      </a:r>
                      <a:r>
                        <a:rPr lang="zh-TW" altLang="en-US" dirty="0" smtClean="0"/>
                        <a:t>點</a:t>
                      </a:r>
                      <a:r>
                        <a:rPr lang="en-US" altLang="zh-TW" dirty="0" smtClean="0"/>
                        <a:t>~17</a:t>
                      </a:r>
                      <a:r>
                        <a:rPr lang="zh-TW" altLang="en-US" dirty="0" smtClean="0"/>
                        <a:t>點</a:t>
                      </a:r>
                      <a:endParaRPr lang="en-US" altLang="zh-TW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實用手工藝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3D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列印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41261600"/>
                  </a:ext>
                </a:extLst>
              </a:tr>
              <a:tr h="940046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13</a:t>
                      </a:r>
                      <a:r>
                        <a:rPr lang="zh-TW" altLang="en-US" dirty="0" smtClean="0"/>
                        <a:t>點</a:t>
                      </a:r>
                      <a:r>
                        <a:rPr lang="en-US" altLang="zh-TW" dirty="0" smtClean="0"/>
                        <a:t>~16</a:t>
                      </a:r>
                      <a:r>
                        <a:rPr lang="zh-TW" altLang="en-US" dirty="0" smtClean="0"/>
                        <a:t>點</a:t>
                      </a:r>
                      <a:endParaRPr lang="en-US" altLang="zh-TW" dirty="0" smtClean="0"/>
                    </a:p>
                    <a:p>
                      <a:pPr algn="ctr"/>
                      <a:r>
                        <a:rPr lang="en-US" altLang="zh-TW" dirty="0" smtClean="0"/>
                        <a:t>18</a:t>
                      </a:r>
                      <a:r>
                        <a:rPr lang="zh-TW" altLang="en-US" dirty="0" smtClean="0"/>
                        <a:t>點</a:t>
                      </a:r>
                      <a:r>
                        <a:rPr lang="en-US" altLang="zh-TW" dirty="0" smtClean="0"/>
                        <a:t>~20</a:t>
                      </a:r>
                      <a:r>
                        <a:rPr lang="zh-TW" altLang="en-US" dirty="0" smtClean="0"/>
                        <a:t>點</a:t>
                      </a:r>
                      <a:r>
                        <a:rPr lang="en-US" altLang="zh-TW" dirty="0" smtClean="0"/>
                        <a:t>30</a:t>
                      </a:r>
                      <a:r>
                        <a:rPr lang="zh-TW" altLang="en-US" dirty="0" smtClean="0"/>
                        <a:t>分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大露營開始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營火晚會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4250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85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034F19DB-AF7B-4BB7-A1D5-A8394B98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132" y="759394"/>
            <a:ext cx="3623735" cy="704696"/>
          </a:xfrm>
        </p:spPr>
        <p:txBody>
          <a:bodyPr rtlCol="0">
            <a:normAutofit fontScale="90000"/>
          </a:bodyPr>
          <a:lstStyle/>
          <a:p>
            <a:r>
              <a:rPr lang="zh-TW" altLang="en-US" dirty="0" smtClean="0"/>
              <a:t>體育類活動時間表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09DF1EAD-1A34-4983-B8A6-3BD0E7A7E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0</a:t>
            </a:r>
            <a:fld id="{F470E458-E7C2-4395-B75D-476A174CEE45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5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3" y="5506704"/>
            <a:ext cx="938594" cy="938594"/>
          </a:xfrm>
          <a:prstGeom prst="rect">
            <a:avLst/>
          </a:prstGeom>
        </p:spPr>
      </p:pic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113796"/>
              </p:ext>
            </p:extLst>
          </p:nvPr>
        </p:nvGraphicFramePr>
        <p:xfrm>
          <a:off x="2904067" y="2429932"/>
          <a:ext cx="671406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067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時間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 smtClean="0"/>
                        <a:t>周日</a:t>
                      </a:r>
                      <a:r>
                        <a:rPr lang="en-US" altLang="zh-TW" smtClean="0"/>
                        <a:t>(11/24)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9:45~10:00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報到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10:00~12:00</a:t>
                      </a:r>
                      <a:r>
                        <a:rPr lang="zh-TW" altLang="en-US" dirty="0" smtClean="0"/>
                        <a:t> 初賽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籃球</a:t>
                      </a:r>
                      <a:r>
                        <a:rPr lang="zh-TW" altLang="en-US" smtClean="0"/>
                        <a:t>、排球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12:00~2:00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中午休息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2:00~4:30</a:t>
                      </a:r>
                      <a:r>
                        <a:rPr lang="zh-TW" altLang="en-US" dirty="0" smtClean="0"/>
                        <a:t> 決賽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籃球、排球、羽球、桌球、體育活動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4:30~5:00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 smtClean="0"/>
                        <a:t>頒獎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84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034F19DB-AF7B-4BB7-A1D5-A8394B98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04" y="333443"/>
            <a:ext cx="10515600" cy="704696"/>
          </a:xfrm>
        </p:spPr>
        <p:txBody>
          <a:bodyPr rtlCol="0"/>
          <a:lstStyle/>
          <a:p>
            <a:r>
              <a:rPr lang="zh-TW" altLang="en-US" dirty="0" smtClean="0"/>
              <a:t>組織圖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09DF1EAD-1A34-4983-B8A6-3BD0E7A7E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0</a:t>
            </a:r>
            <a:fld id="{F470E458-E7C2-4395-B75D-476A174CEE45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6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3" y="5506704"/>
            <a:ext cx="938594" cy="938594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5040289" y="1188719"/>
            <a:ext cx="1978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校長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 flipH="1">
            <a:off x="6029503" y="1569547"/>
            <a:ext cx="2" cy="6359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6029503" y="1889558"/>
            <a:ext cx="495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6589225" y="1672705"/>
            <a:ext cx="1263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執行祕書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11" name="直線接點 10"/>
          <p:cNvCxnSpPr>
            <a:stCxn id="9" idx="3"/>
          </p:cNvCxnSpPr>
          <p:nvPr/>
        </p:nvCxnSpPr>
        <p:spPr>
          <a:xfrm>
            <a:off x="7852759" y="1872760"/>
            <a:ext cx="6234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8412480" y="1687454"/>
            <a:ext cx="1463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楊閔惠主任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16" name="直線接點 15"/>
          <p:cNvCxnSpPr/>
          <p:nvPr/>
        </p:nvCxnSpPr>
        <p:spPr>
          <a:xfrm>
            <a:off x="2443942" y="2205471"/>
            <a:ext cx="74315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/>
        </p:nvCxnSpPr>
        <p:spPr>
          <a:xfrm>
            <a:off x="2443942" y="2205471"/>
            <a:ext cx="0" cy="371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>
            <a:off x="3951315" y="2199756"/>
            <a:ext cx="0" cy="371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>
            <a:off x="5475316" y="2199756"/>
            <a:ext cx="0" cy="371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>
            <a:off x="6941127" y="2205471"/>
            <a:ext cx="0" cy="371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>
            <a:off x="8406938" y="2205471"/>
            <a:ext cx="0" cy="371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>
            <a:off x="9875520" y="2205471"/>
            <a:ext cx="0" cy="371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/>
          <p:cNvSpPr txBox="1"/>
          <p:nvPr/>
        </p:nvSpPr>
        <p:spPr>
          <a:xfrm>
            <a:off x="2197720" y="2532669"/>
            <a:ext cx="492443" cy="12027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院、系所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3494115" y="2554054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Maker</a:t>
            </a:r>
            <a:endParaRPr lang="zh-TW" altLang="en-US" sz="2000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5229084" y="2521384"/>
            <a:ext cx="492443" cy="18262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職涯發展中心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6692136" y="2554055"/>
            <a:ext cx="492443" cy="9456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8157957" y="2554055"/>
            <a:ext cx="492443" cy="9456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體育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室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9623784" y="2532669"/>
            <a:ext cx="492443" cy="9456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產學處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37" name="直線單箭頭接點 36"/>
          <p:cNvCxnSpPr/>
          <p:nvPr/>
        </p:nvCxnSpPr>
        <p:spPr>
          <a:xfrm flipH="1">
            <a:off x="2443940" y="3700002"/>
            <a:ext cx="1" cy="495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2197720" y="4262265"/>
            <a:ext cx="492443" cy="14901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系友回娘家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39" name="直線單箭頭接點 38"/>
          <p:cNvCxnSpPr/>
          <p:nvPr/>
        </p:nvCxnSpPr>
        <p:spPr>
          <a:xfrm flipH="1">
            <a:off x="3908376" y="3700001"/>
            <a:ext cx="1" cy="495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/>
          <p:cNvSpPr txBox="1"/>
          <p:nvPr/>
        </p:nvSpPr>
        <p:spPr>
          <a:xfrm>
            <a:off x="3335161" y="4243820"/>
            <a:ext cx="1107996" cy="18962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實用手工藝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VR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體驗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3D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列印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1" name="直線單箭頭接點 40"/>
          <p:cNvCxnSpPr/>
          <p:nvPr/>
        </p:nvCxnSpPr>
        <p:spPr>
          <a:xfrm flipH="1">
            <a:off x="6938356" y="3701503"/>
            <a:ext cx="1" cy="495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/>
          <p:cNvSpPr txBox="1"/>
          <p:nvPr/>
        </p:nvSpPr>
        <p:spPr>
          <a:xfrm>
            <a:off x="6706886" y="4258281"/>
            <a:ext cx="492443" cy="23380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校友社團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4" name="直線單箭頭接點 43"/>
          <p:cNvCxnSpPr/>
          <p:nvPr/>
        </p:nvCxnSpPr>
        <p:spPr>
          <a:xfrm flipH="1">
            <a:off x="8412479" y="3698182"/>
            <a:ext cx="1" cy="495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7846449" y="4209659"/>
            <a:ext cx="1107996" cy="19646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球類競賽、體育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活動、趣味活動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座談會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6" name="直線單箭頭接點 45"/>
          <p:cNvCxnSpPr/>
          <p:nvPr/>
        </p:nvCxnSpPr>
        <p:spPr>
          <a:xfrm flipH="1">
            <a:off x="9869998" y="3698182"/>
            <a:ext cx="1" cy="495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/>
          <p:cNvSpPr txBox="1"/>
          <p:nvPr/>
        </p:nvSpPr>
        <p:spPr>
          <a:xfrm>
            <a:off x="9648784" y="4258281"/>
            <a:ext cx="492443" cy="23962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校友產業技術論壇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36" name="直線單箭頭接點 35"/>
          <p:cNvCxnSpPr/>
          <p:nvPr/>
        </p:nvCxnSpPr>
        <p:spPr>
          <a:xfrm flipH="1">
            <a:off x="5461417" y="4193943"/>
            <a:ext cx="1" cy="495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字方塊 3"/>
          <p:cNvSpPr txBox="1"/>
          <p:nvPr/>
        </p:nvSpPr>
        <p:spPr>
          <a:xfrm>
            <a:off x="5061307" y="4736309"/>
            <a:ext cx="800219" cy="154078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感恩茶會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露營</a:t>
            </a:r>
          </a:p>
        </p:txBody>
      </p:sp>
    </p:spTree>
    <p:extLst>
      <p:ext uri="{BB962C8B-B14F-4D97-AF65-F5344CB8AC3E}">
        <p14:creationId xmlns:p14="http://schemas.microsoft.com/office/powerpoint/2010/main" val="152970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72FC0C4-7B6C-4E9A-8274-2FC40023F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sym typeface="Microsoft JhengHei UI" panose="020B0604030504040204" pitchFamily="34" charset="-120"/>
              </a:rPr>
              <a:t>謝謝您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sym typeface="Microsoft JhengHei UI" panose="020B0604030504040204" pitchFamily="34" charset="-120"/>
            </a:endParaRPr>
          </a:p>
        </p:txBody>
      </p:sp>
      <p:sp>
        <p:nvSpPr>
          <p:cNvPr id="5" name="投影片編號預留位置 4">
            <a:extLst>
              <a:ext uri="{FF2B5EF4-FFF2-40B4-BE49-F238E27FC236}">
                <a16:creationId xmlns="" xmlns:a16="http://schemas.microsoft.com/office/drawing/2014/main" id="{F09C25A8-B8DD-4EB6-91B0-C2BB5DA7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2882" y="5976001"/>
            <a:ext cx="366756" cy="365125"/>
          </a:xfrm>
        </p:spPr>
        <p:txBody>
          <a:bodyPr rtlCol="0"/>
          <a:lstStyle/>
          <a:p>
            <a:pPr rtl="0"/>
            <a:r>
              <a:rPr lang="en-US" altLang="zh-TW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t>0</a:t>
            </a:r>
            <a:fld id="{F470E458-E7C2-4395-B75D-476A174CEE45}" type="slidenum">
              <a:rPr lang="en-US" altLang="zh-TW" smtClean="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sym typeface="Microsoft JhengHei UI" panose="020B0604030504040204" pitchFamily="34" charset="-120"/>
              </a:rPr>
              <a:pPr rtl="0"/>
              <a:t>7</a:t>
            </a:fld>
            <a:endParaRPr lang="zh-TW" altLang="en-US" dirty="0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sym typeface="Microsoft JhengHei UI" panose="020B0604030504040204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3" y="5506704"/>
            <a:ext cx="938594" cy="93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1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Custom 18">
      <a:dk1>
        <a:srgbClr val="9D0000"/>
      </a:dk1>
      <a:lt1>
        <a:srgbClr val="FCEDD4"/>
      </a:lt1>
      <a:dk2>
        <a:srgbClr val="8D6347"/>
      </a:dk2>
      <a:lt2>
        <a:srgbClr val="FFF0D7"/>
      </a:lt2>
      <a:accent1>
        <a:srgbClr val="8D6347"/>
      </a:accent1>
      <a:accent2>
        <a:srgbClr val="FF0000"/>
      </a:accent2>
      <a:accent3>
        <a:srgbClr val="00AEEF"/>
      </a:accent3>
      <a:accent4>
        <a:srgbClr val="577423"/>
      </a:accent4>
      <a:accent5>
        <a:srgbClr val="36748D"/>
      </a:accent5>
      <a:accent6>
        <a:srgbClr val="60370F"/>
      </a:accent6>
      <a:hlink>
        <a:srgbClr val="9C0000"/>
      </a:hlink>
      <a:folHlink>
        <a:srgbClr val="9C0000"/>
      </a:folHlink>
    </a:clrScheme>
    <a:fontScheme name="Custom 5">
      <a:majorFont>
        <a:latin typeface="Adobe Garamond Pro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6E7"/>
        </a:solidFill>
        <a:ln>
          <a:solidFill>
            <a:srgbClr val="8D6347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_19715514_TF16411246" id="{E5BAFAA8-A0B9-475C-BF37-B2CE65F33C9D}" vid="{7E0607F4-D0A5-45EE-849F-C7C25AE544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餐廳募資簡報</Template>
  <TotalTime>0</TotalTime>
  <Words>235</Words>
  <Application>Microsoft Office PowerPoint</Application>
  <PresentationFormat>自訂</PresentationFormat>
  <Paragraphs>79</Paragraphs>
  <Slides>7</Slides>
  <Notes>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PowerPoint 簡報</vt:lpstr>
      <vt:lpstr>39週年校慶會前會</vt:lpstr>
      <vt:lpstr>校慶週校友活動</vt:lpstr>
      <vt:lpstr>時間表</vt:lpstr>
      <vt:lpstr>體育類活動時間表</vt:lpstr>
      <vt:lpstr>組織圖</vt:lpstr>
      <vt:lpstr>謝謝您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2019-03-14T09:42:25Z</dcterms:created>
  <dcterms:modified xsi:type="dcterms:W3CDTF">2019-07-23T05:44:25Z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v-abdarl@microsoft.com</vt:lpwstr>
  </property>
  <property fmtid="{D5CDD505-2E9C-101B-9397-08002B2CF9AE}" pid="5" name="MSIP_Label_f42aa342-8706-4288-bd11-ebb85995028c_SetDate">
    <vt:lpwstr>2018-06-06T23:20:54.7011202Z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</Properties>
</file>