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0" r:id="rId28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36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65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317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9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5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60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57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43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66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6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03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78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1463B-F7AB-4782-A7F0-12401B3D5E3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C5ADBCF-C462-4760-8AA0-5A709E1BAA2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ulearn.nfu.edu.tw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ulearn.nfu.edu.tw/course/join/23GE64P8U1R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software.nfu.edu.tw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fucc.nfu.edu.tw/?p=17008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dp.nfu.edu.tw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rmdfish@nfu.edu.tw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anagement.nfu.edu.tw/ezfiles/22/1022/img/53/100828418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management.nfu.edu.tw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CA84-8B24-404F-9CB6-E5B627CE1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管理學院資訊能力檢定</a:t>
            </a:r>
            <a:br>
              <a:rPr lang="en-US" altLang="zh-TW" dirty="0"/>
            </a:br>
            <a:r>
              <a:rPr lang="zh-TW" altLang="en-US" dirty="0"/>
              <a:t>說明會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11DFA-6C18-4C40-BA52-F02451698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主講人：工業管理系</a:t>
            </a:r>
            <a:r>
              <a:rPr lang="en-US" altLang="zh-TW" dirty="0"/>
              <a:t> </a:t>
            </a:r>
            <a:r>
              <a:rPr lang="zh-TW" altLang="en-US" dirty="0"/>
              <a:t>李英聯</a:t>
            </a:r>
            <a:r>
              <a:rPr lang="en-US" altLang="zh-TW" dirty="0"/>
              <a:t> </a:t>
            </a:r>
            <a:r>
              <a:rPr lang="zh-TW" altLang="en-US" dirty="0"/>
              <a:t>副教授</a:t>
            </a:r>
            <a:endParaRPr lang="en-US" altLang="zh-TW" dirty="0"/>
          </a:p>
          <a:p>
            <a:r>
              <a:rPr lang="en-US" dirty="0"/>
              <a:t>111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19</a:t>
            </a:r>
            <a:r>
              <a:rPr lang="zh-TW" altLang="en-US" dirty="0"/>
              <a:t>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6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F78F2-2D3A-4C1C-8E50-22DCB944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資訊能力檢定題型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FF034-A6B9-4684-A89F-D62454025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考試採用</a:t>
            </a:r>
            <a:r>
              <a:rPr lang="en-US" altLang="zh-TW" dirty="0"/>
              <a:t>TQC EXCEL 2016</a:t>
            </a:r>
            <a:r>
              <a:rPr lang="zh-TW" altLang="en-US" dirty="0"/>
              <a:t>之規則</a:t>
            </a:r>
          </a:p>
          <a:p>
            <a:r>
              <a:rPr lang="zh-TW" altLang="en-US" dirty="0"/>
              <a:t>並以電腦自動判分</a:t>
            </a:r>
          </a:p>
          <a:p>
            <a:r>
              <a:rPr lang="zh-TW" altLang="en-US" dirty="0"/>
              <a:t>請務必依照考試文件及電腦畫面的流程操作</a:t>
            </a:r>
          </a:p>
          <a:p>
            <a:r>
              <a:rPr lang="zh-TW" altLang="en-US" dirty="0"/>
              <a:t>命題方式：由管理學院資訊能力檢定命題委員負責出題，</a:t>
            </a:r>
            <a:r>
              <a:rPr lang="zh-TW" altLang="en-US" dirty="0">
                <a:solidFill>
                  <a:srgbClr val="FF0000"/>
                </a:solidFill>
              </a:rPr>
              <a:t>每次檢定三題，各類題目抽一題</a:t>
            </a:r>
            <a:r>
              <a:rPr lang="zh-TW" altLang="en-US" dirty="0"/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49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7C0E-47DD-40BC-833C-B00A6C52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資訊能力檢定教學資源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67EE7-5112-4D09-A306-4BC99A11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學校新版數位學習平台</a:t>
            </a:r>
            <a:r>
              <a:rPr lang="en-US" altLang="zh-TW" dirty="0"/>
              <a:t> </a:t>
            </a:r>
            <a:r>
              <a:rPr lang="en-US" dirty="0"/>
              <a:t>u-Learn </a:t>
            </a:r>
            <a:r>
              <a:rPr lang="en-US" dirty="0">
                <a:hlinkClick r:id="rId2"/>
              </a:rPr>
              <a:t>https://ulearn.nfu.edu.tw/</a:t>
            </a:r>
            <a:endParaRPr lang="en-US" dirty="0"/>
          </a:p>
          <a:p>
            <a:r>
              <a:rPr lang="zh-TW" altLang="en-US" dirty="0"/>
              <a:t>下載</a:t>
            </a:r>
            <a:r>
              <a:rPr lang="en-US" altLang="zh-TW" dirty="0" err="1"/>
              <a:t>TronClass</a:t>
            </a:r>
            <a:r>
              <a:rPr lang="en-US" altLang="zh-TW" dirty="0"/>
              <a:t> app</a:t>
            </a:r>
          </a:p>
          <a:p>
            <a:r>
              <a:rPr lang="zh-TW" altLang="en-US" dirty="0"/>
              <a:t>加入</a:t>
            </a:r>
            <a:r>
              <a:rPr lang="en-US" altLang="zh-TW" dirty="0"/>
              <a:t>”</a:t>
            </a:r>
            <a:r>
              <a:rPr lang="zh-TW" altLang="en-US" dirty="0"/>
              <a:t> 管理學院資訊能力檢定教學</a:t>
            </a:r>
            <a:r>
              <a:rPr lang="en-US" altLang="zh-TW" dirty="0"/>
              <a:t>”</a:t>
            </a:r>
            <a:r>
              <a:rPr lang="zh-TW" altLang="en-US" dirty="0"/>
              <a:t>課程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DE82D-FC65-4001-9C95-2BE0274CA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82" y="3547940"/>
            <a:ext cx="6438175" cy="2419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C7DB3-38F1-41D9-920C-C7FD6E564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373" y="3561331"/>
            <a:ext cx="4819685" cy="2419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698514-B7C2-476E-BA95-CD9BDE1BA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274" y="328214"/>
            <a:ext cx="1715996" cy="29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32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7C0E-47DD-40BC-833C-B00A6C52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資訊能力檢定教學資源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67EE7-5112-4D09-A306-4BC99A11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63B56-4F4B-4BB4-9697-4123AD2AF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832"/>
          <a:stretch/>
        </p:blipFill>
        <p:spPr>
          <a:xfrm>
            <a:off x="942989" y="2100849"/>
            <a:ext cx="10620453" cy="3797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7A187-E59B-4CC8-9AA3-916A7EEC2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15"/>
          <a:stretch/>
        </p:blipFill>
        <p:spPr>
          <a:xfrm>
            <a:off x="6253215" y="706715"/>
            <a:ext cx="5305464" cy="79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726687-4E68-47B4-9E54-6F3755CD9C6C}"/>
              </a:ext>
            </a:extLst>
          </p:cNvPr>
          <p:cNvSpPr/>
          <p:nvPr/>
        </p:nvSpPr>
        <p:spPr>
          <a:xfrm>
            <a:off x="8020334" y="2056263"/>
            <a:ext cx="955343" cy="536812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47A5AD-A03C-47A8-867F-69414E5D842D}"/>
              </a:ext>
            </a:extLst>
          </p:cNvPr>
          <p:cNvSpPr/>
          <p:nvPr/>
        </p:nvSpPr>
        <p:spPr>
          <a:xfrm>
            <a:off x="3068471" y="2772771"/>
            <a:ext cx="955343" cy="536812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13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7C0E-47DD-40BC-833C-B00A6C52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資訊能力檢定教學資源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67EE7-5112-4D09-A306-4BC99A11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https://ulearn.nfu.edu.tw/course/join/23GE64P8U1R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E85B9E-06C0-4868-9256-92724F1C3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33" b="-9425"/>
          <a:stretch/>
        </p:blipFill>
        <p:spPr>
          <a:xfrm>
            <a:off x="5708446" y="2712451"/>
            <a:ext cx="5305464" cy="964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322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E387D-5FFD-49DF-B8C0-3109121B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D9B26-04EA-40A0-A80D-702F9A9C0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6D974-6149-4122-8294-41399FC5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629" y="191451"/>
            <a:ext cx="8279343" cy="643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3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8827-2C82-4234-A1BD-4C0E561D9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19012-8DA5-4DE3-B862-E0D60B44B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18588-E227-49DC-B047-85407A5B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23" y="217516"/>
            <a:ext cx="7869678" cy="637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48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17A60-6226-4887-AA6A-82B86B47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5ED5F-14BB-42B5-A64D-C220B7A1D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70A98-364D-4CA0-8AE4-A7F13FA6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86" y="197383"/>
            <a:ext cx="7947498" cy="64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41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8681-37DF-428C-8E06-2EEE64D6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4B60A-2A6D-4F4D-B6E7-2D47A5284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7CB9-7E9F-4040-9767-A7854B662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23" y="252919"/>
            <a:ext cx="7827320" cy="63418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5453D7-9B8D-44DC-938F-D4C7452E7F3E}"/>
              </a:ext>
            </a:extLst>
          </p:cNvPr>
          <p:cNvSpPr/>
          <p:nvPr/>
        </p:nvSpPr>
        <p:spPr>
          <a:xfrm>
            <a:off x="3709851" y="1585347"/>
            <a:ext cx="5871848" cy="655149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02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5BB5D-E729-4148-9E03-257E2C67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校內下載</a:t>
            </a:r>
            <a:r>
              <a:rPr lang="en-US" altLang="zh-TW" dirty="0"/>
              <a:t>Office</a:t>
            </a:r>
            <a:r>
              <a:rPr lang="zh-TW" altLang="en-US" dirty="0"/>
              <a:t>軟體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7F4628-5421-4097-9FFA-C13B82A27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http://software.nfu.edu.tw/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8A6258-9793-4CE4-9F02-EF20B8D51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94" y="2024400"/>
            <a:ext cx="4593383" cy="393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94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C71DA-EC5C-45F8-966F-4C43FAD3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05008D6-3A97-45FD-A7F9-7EB6248E7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4" y="2055127"/>
            <a:ext cx="4024577" cy="344963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21E8BE-E9F1-44BA-9C0E-7AFC590F2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53" y="2342867"/>
            <a:ext cx="4013864" cy="3440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CE4D5B-F833-46E8-A355-D75FF3338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69" y="1928000"/>
            <a:ext cx="4013864" cy="344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6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468F-D913-4525-A801-0B6954BF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適用學生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72E03-BF44-4ECA-B010-96A235805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管理學院日四技學生畢業前皆須通過資訊能力檢定</a:t>
            </a:r>
            <a:endParaRPr lang="en-US" altLang="zh-TW" dirty="0"/>
          </a:p>
          <a:p>
            <a:r>
              <a:rPr lang="en-US" altLang="zh-TW" dirty="0"/>
              <a:t>103</a:t>
            </a:r>
            <a:r>
              <a:rPr lang="zh-TW" altLang="en-US" dirty="0"/>
              <a:t>學年度以後入學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44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F37F2-F34C-4E36-968D-A8F8913B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472" y="2080963"/>
            <a:ext cx="6646459" cy="4196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5E351F-78C6-45F1-BA55-0D7811392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校外下載</a:t>
            </a:r>
            <a:r>
              <a:rPr lang="en-US" altLang="zh-TW" dirty="0"/>
              <a:t>Office</a:t>
            </a:r>
            <a:r>
              <a:rPr lang="zh-TW" altLang="en-US" dirty="0"/>
              <a:t>軟體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BADC5-AE6F-4433-99DE-2FB1F002B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透過</a:t>
            </a:r>
            <a:r>
              <a:rPr lang="en-US" altLang="zh-TW" dirty="0"/>
              <a:t>VPN</a:t>
            </a:r>
            <a:r>
              <a:rPr lang="zh-TW" altLang="en-US" dirty="0"/>
              <a:t>連線</a:t>
            </a:r>
            <a:endParaRPr lang="en-US" altLang="zh-TW" dirty="0"/>
          </a:p>
          <a:p>
            <a:r>
              <a:rPr lang="zh-TW" altLang="en-US" dirty="0"/>
              <a:t>搜尋</a:t>
            </a:r>
            <a:r>
              <a:rPr lang="en-US" altLang="zh-TW" dirty="0"/>
              <a:t>”</a:t>
            </a:r>
            <a:r>
              <a:rPr lang="en-US" altLang="zh-TW" dirty="0" err="1"/>
              <a:t>nfu</a:t>
            </a:r>
            <a:r>
              <a:rPr lang="en-US" altLang="zh-TW" dirty="0"/>
              <a:t> </a:t>
            </a:r>
            <a:r>
              <a:rPr lang="en-US" altLang="zh-TW" dirty="0" err="1"/>
              <a:t>vpn</a:t>
            </a:r>
            <a:r>
              <a:rPr lang="en-US" altLang="zh-TW" dirty="0"/>
              <a:t>”</a:t>
            </a:r>
          </a:p>
          <a:p>
            <a:r>
              <a:rPr lang="en-US" dirty="0">
                <a:hlinkClick r:id="rId3"/>
              </a:rPr>
              <a:t>https://nfucc.nfu.edu.tw/?p=17008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68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3479-622C-4E95-83BF-C15997F9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E959-3379-4B82-9767-FB56CDA7F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 如果有通過相關證照檢定，去哪裏進行抵免？</a:t>
            </a:r>
            <a:endParaRPr lang="en-US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550D5A46-6FA9-4B29-8B87-4D8EEC35CE29}"/>
              </a:ext>
            </a:extLst>
          </p:cNvPr>
          <p:cNvSpPr/>
          <p:nvPr/>
        </p:nvSpPr>
        <p:spPr>
          <a:xfrm>
            <a:off x="2981569" y="3240853"/>
            <a:ext cx="6228862" cy="10003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 請持證照影本至各系辦進行註記抵免。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3479-622C-4E95-83BF-C15997F9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E959-3379-4B82-9767-FB56CDA7F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高中職時候考取的證照檢定，可不可以抵免？</a:t>
            </a:r>
            <a:endParaRPr lang="en-US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550D5A46-6FA9-4B29-8B87-4D8EEC35CE29}"/>
              </a:ext>
            </a:extLst>
          </p:cNvPr>
          <p:cNvSpPr/>
          <p:nvPr/>
        </p:nvSpPr>
        <p:spPr>
          <a:xfrm>
            <a:off x="2981569" y="3240853"/>
            <a:ext cx="6228862" cy="10003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可以，請拿證照影本至各系辦抵免。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3479-622C-4E95-83BF-C15997F9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E959-3379-4B82-9767-FB56CDA7F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中華民國電腦教育發展協會所辦的</a:t>
            </a:r>
            <a:r>
              <a:rPr lang="en-US" altLang="zh-TW" dirty="0"/>
              <a:t>MOCC</a:t>
            </a:r>
            <a:r>
              <a:rPr lang="zh-TW" altLang="en-US" dirty="0"/>
              <a:t>檢定，可以抵免嗎？</a:t>
            </a:r>
            <a:endParaRPr lang="en-US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550D5A46-6FA9-4B29-8B87-4D8EEC35CE29}"/>
              </a:ext>
            </a:extLst>
          </p:cNvPr>
          <p:cNvSpPr/>
          <p:nvPr/>
        </p:nvSpPr>
        <p:spPr>
          <a:xfrm>
            <a:off x="2981569" y="3240853"/>
            <a:ext cx="6228862" cy="10003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可以，請拿證照影本至各系辦抵免。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7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33A9-637D-49A5-8FF0-B66F7845C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A922-9F07-4AA9-8C84-DA24F56F8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忘記</a:t>
            </a:r>
            <a:r>
              <a:rPr lang="en-US" altLang="zh-TW" dirty="0"/>
              <a:t>u-Learn</a:t>
            </a:r>
            <a:r>
              <a:rPr lang="zh-TW" altLang="en-US" dirty="0"/>
              <a:t>的密碼怎麼辦？</a:t>
            </a:r>
            <a:endParaRPr lang="en-US" dirty="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237A22F0-F2AB-42F7-9F58-9C72F46871FF}"/>
              </a:ext>
            </a:extLst>
          </p:cNvPr>
          <p:cNvSpPr/>
          <p:nvPr/>
        </p:nvSpPr>
        <p:spPr>
          <a:xfrm>
            <a:off x="2981569" y="3240853"/>
            <a:ext cx="6228862" cy="10003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/>
                </a:solidFill>
              </a:rPr>
              <a:t>搜尋</a:t>
            </a:r>
            <a:r>
              <a:rPr lang="en-US" altLang="zh-TW" dirty="0">
                <a:solidFill>
                  <a:schemeClr val="bg1"/>
                </a:solidFill>
              </a:rPr>
              <a:t>”</a:t>
            </a:r>
            <a:r>
              <a:rPr lang="en-US" altLang="zh-TW" dirty="0" err="1">
                <a:solidFill>
                  <a:schemeClr val="bg1"/>
                </a:solidFill>
              </a:rPr>
              <a:t>nfu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zh-TW" altLang="en-US" dirty="0">
                <a:solidFill>
                  <a:schemeClr val="bg1"/>
                </a:solidFill>
              </a:rPr>
              <a:t>密碼重置</a:t>
            </a:r>
            <a:r>
              <a:rPr lang="en-US" altLang="zh-TW" dirty="0">
                <a:solidFill>
                  <a:schemeClr val="bg1"/>
                </a:solidFill>
              </a:rPr>
              <a:t>”</a:t>
            </a:r>
            <a:r>
              <a:rPr lang="zh-TW" altLang="en-US" dirty="0">
                <a:solidFill>
                  <a:schemeClr val="bg1"/>
                </a:solidFill>
              </a:rPr>
              <a:t>，或至 </a:t>
            </a:r>
            <a:r>
              <a:rPr lang="en-US" altLang="zh-TW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https://adp.nfu.edu.tw/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47226-1162-4BB0-AB19-2CE30B337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642" y="2372249"/>
            <a:ext cx="2668027" cy="25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E505-44AA-41EA-99FB-4554A908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67FBD-966F-4F81-B2F1-0A718CC74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學習</a:t>
            </a:r>
            <a:r>
              <a:rPr lang="en-US" altLang="zh-TW" dirty="0"/>
              <a:t>/</a:t>
            </a:r>
            <a:r>
              <a:rPr lang="zh-TW" altLang="en-US" dirty="0"/>
              <a:t>練習遇到障礙可以找誰？</a:t>
            </a:r>
            <a:endParaRPr lang="en-US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C7B63942-13AC-4A80-8872-042B48D9BA77}"/>
              </a:ext>
            </a:extLst>
          </p:cNvPr>
          <p:cNvSpPr/>
          <p:nvPr/>
        </p:nvSpPr>
        <p:spPr>
          <a:xfrm>
            <a:off x="2981569" y="3240853"/>
            <a:ext cx="6228862" cy="10003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/>
                </a:solidFill>
              </a:rPr>
              <a:t>可以找</a:t>
            </a:r>
            <a:r>
              <a:rPr lang="en-US" altLang="zh-TW" dirty="0">
                <a:solidFill>
                  <a:schemeClr val="bg1"/>
                </a:solidFill>
              </a:rPr>
              <a:t>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C4C09-C33B-43B3-BF7D-50014AE4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628" y="2903603"/>
            <a:ext cx="4273804" cy="16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E505-44AA-41EA-99FB-4554A908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67FBD-966F-4F81-B2F1-0A718CC74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如果還有不清楚的地方呢？</a:t>
            </a:r>
            <a:endParaRPr lang="en-US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C7B63942-13AC-4A80-8872-042B48D9BA77}"/>
              </a:ext>
            </a:extLst>
          </p:cNvPr>
          <p:cNvSpPr/>
          <p:nvPr/>
        </p:nvSpPr>
        <p:spPr>
          <a:xfrm>
            <a:off x="2981569" y="3240853"/>
            <a:ext cx="6228862" cy="10003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/>
                </a:solidFill>
              </a:rPr>
              <a:t>請</a:t>
            </a:r>
            <a:r>
              <a:rPr lang="en-US" altLang="zh-TW" dirty="0">
                <a:solidFill>
                  <a:schemeClr val="bg1"/>
                </a:solidFill>
              </a:rPr>
              <a:t>mail</a:t>
            </a:r>
            <a:r>
              <a:rPr lang="zh-TW" altLang="en-US" dirty="0">
                <a:solidFill>
                  <a:schemeClr val="bg1"/>
                </a:solidFill>
              </a:rPr>
              <a:t>至</a:t>
            </a:r>
            <a:r>
              <a:rPr lang="en-US" altLang="zh-TW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rmdfish@nfu.edu.tw</a:t>
            </a:r>
            <a:r>
              <a:rPr lang="zh-TW" altLang="en-US" dirty="0">
                <a:solidFill>
                  <a:schemeClr val="bg1"/>
                </a:solidFill>
              </a:rPr>
              <a:t>，</a:t>
            </a:r>
            <a:endParaRPr lang="en-US" altLang="zh-TW" dirty="0">
              <a:solidFill>
                <a:schemeClr val="bg1"/>
              </a:solidFill>
            </a:endParaRPr>
          </a:p>
          <a:p>
            <a:pPr algn="ctr"/>
            <a:r>
              <a:rPr lang="zh-TW" altLang="en-US" dirty="0">
                <a:solidFill>
                  <a:schemeClr val="bg1"/>
                </a:solidFill>
              </a:rPr>
              <a:t>或洽詢管院辦公室</a:t>
            </a:r>
            <a:r>
              <a:rPr lang="en-US" altLang="zh-TW" dirty="0">
                <a:solidFill>
                  <a:schemeClr val="bg1"/>
                </a:solidFill>
              </a:rPr>
              <a:t>(05-6315703</a:t>
            </a:r>
            <a:r>
              <a:rPr lang="zh-TW" altLang="en-US" dirty="0">
                <a:solidFill>
                  <a:schemeClr val="bg1"/>
                </a:solidFill>
              </a:rPr>
              <a:t>、</a:t>
            </a:r>
            <a:r>
              <a:rPr lang="en-US" altLang="zh-TW" dirty="0">
                <a:solidFill>
                  <a:schemeClr val="bg1"/>
                </a:solidFill>
              </a:rPr>
              <a:t>5701)</a:t>
            </a:r>
          </a:p>
        </p:txBody>
      </p:sp>
    </p:spTree>
    <p:extLst>
      <p:ext uri="{BB962C8B-B14F-4D97-AF65-F5344CB8AC3E}">
        <p14:creationId xmlns:p14="http://schemas.microsoft.com/office/powerpoint/2010/main" val="347340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056EF2-827D-4250-8B8A-F233AC774F3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51042" y="2459326"/>
            <a:ext cx="4489916" cy="1308006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cap="non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感謝聆聽</a:t>
            </a:r>
            <a:endParaRPr lang="en-US" sz="7200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37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F412-70BE-4480-9F25-AF1EA0E0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依據</a:t>
            </a:r>
            <a:br>
              <a:rPr lang="en-US" altLang="zh-TW" sz="2400" cap="none" dirty="0"/>
            </a:br>
            <a:r>
              <a:rPr lang="zh-TW" altLang="en-US" dirty="0"/>
              <a:t>國立虎尾科技大學管理學院資訊能力檢定實施辦法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A6ACA-3C75-4150-BB28-CCC7C4C41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9EC8B-F9E6-47DB-87ED-9ACE5D0B3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131209"/>
            <a:ext cx="9603274" cy="3719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07432D-3840-4897-A3B4-86CAEE4C6694}"/>
              </a:ext>
            </a:extLst>
          </p:cNvPr>
          <p:cNvSpPr txBox="1"/>
          <p:nvPr/>
        </p:nvSpPr>
        <p:spPr>
          <a:xfrm>
            <a:off x="4653883" y="5782792"/>
            <a:ext cx="653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3"/>
              </a:rPr>
              <a:t>http://management.nfu.edu.tw/ezfiles/22/1022/img/53/100828418.pdf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605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0036-849B-48D9-91B0-9E4BF1D4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62825-BEE6-46C2-AD7E-6A288E2FE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1ECE3-8504-48F7-8DBB-166206324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1501166"/>
            <a:ext cx="9603274" cy="350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25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1E558-5B45-485D-B396-FEB5336F7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25A0E-5F90-43B3-B4E5-AC0B39141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DAE5F-0433-4FCF-A0EC-17503BB3C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8" y="809282"/>
            <a:ext cx="9603275" cy="48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67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E6EC-D9D6-45DB-A4CA-62BAA817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資訊能力檢定報名網頁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213A4-66D2-4185-8953-C4E6A0035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管理學院網頁 </a:t>
            </a:r>
            <a:r>
              <a:rPr lang="en-US" altLang="zh-TW" dirty="0">
                <a:hlinkClick r:id="rId2"/>
              </a:rPr>
              <a:t>http://management.nfu.edu.tw/</a:t>
            </a:r>
            <a:endParaRPr lang="en-US" altLang="zh-TW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65990-66ED-47C2-BF0B-AAC3CA300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974" y="2583164"/>
            <a:ext cx="9032780" cy="327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56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C94A-8F7B-4956-92E8-C5814FF2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資訊能力檢定報名注意事項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C7B5-99E4-4039-A2F8-4E364623F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F9701-DF05-476A-BDDB-378E1F13B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7638"/>
          <a:stretch/>
        </p:blipFill>
        <p:spPr>
          <a:xfrm>
            <a:off x="2946688" y="2015732"/>
            <a:ext cx="6119306" cy="39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87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C94A-8F7B-4956-92E8-C5814FF2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資訊能力檢定報名注意事項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C7B5-99E4-4039-A2F8-4E364623F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F9701-DF05-476A-BDDB-378E1F13B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23"/>
          <a:stretch/>
        </p:blipFill>
        <p:spPr>
          <a:xfrm>
            <a:off x="2906222" y="2290349"/>
            <a:ext cx="6077434" cy="343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1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0CA7-CC23-42AA-BD3C-F3492FB4A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0DF98-3184-4D43-9EA6-11B7D8B48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C37CB-915C-4287-AC2C-B59F5CC9E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68"/>
          <a:stretch/>
        </p:blipFill>
        <p:spPr>
          <a:xfrm>
            <a:off x="2491145" y="2015732"/>
            <a:ext cx="7105702" cy="389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6329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19</TotalTime>
  <Words>418</Words>
  <Application>Microsoft Office PowerPoint</Application>
  <PresentationFormat>Widescreen</PresentationFormat>
  <Paragraphs>50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新細明體</vt:lpstr>
      <vt:lpstr>Arial</vt:lpstr>
      <vt:lpstr>Gill Sans MT</vt:lpstr>
      <vt:lpstr>Gallery</vt:lpstr>
      <vt:lpstr>管理學院資訊能力檢定 說明會</vt:lpstr>
      <vt:lpstr>適用學生</vt:lpstr>
      <vt:lpstr>依據 國立虎尾科技大學管理學院資訊能力檢定實施辦法</vt:lpstr>
      <vt:lpstr>PowerPoint Presentation</vt:lpstr>
      <vt:lpstr>PowerPoint Presentation</vt:lpstr>
      <vt:lpstr>資訊能力檢定報名網頁</vt:lpstr>
      <vt:lpstr>資訊能力檢定報名注意事項</vt:lpstr>
      <vt:lpstr>資訊能力檢定報名注意事項</vt:lpstr>
      <vt:lpstr>PowerPoint Presentation</vt:lpstr>
      <vt:lpstr>資訊能力檢定題型</vt:lpstr>
      <vt:lpstr>資訊能力檢定教學資源</vt:lpstr>
      <vt:lpstr>資訊能力檢定教學資源</vt:lpstr>
      <vt:lpstr>資訊能力檢定教學資源</vt:lpstr>
      <vt:lpstr>PowerPoint Presentation</vt:lpstr>
      <vt:lpstr>PowerPoint Presentation</vt:lpstr>
      <vt:lpstr>PowerPoint Presentation</vt:lpstr>
      <vt:lpstr>PowerPoint Presentation</vt:lpstr>
      <vt:lpstr>校內下載Office軟體</vt:lpstr>
      <vt:lpstr>PowerPoint Presentation</vt:lpstr>
      <vt:lpstr>校外下載Office軟體</vt:lpstr>
      <vt:lpstr>FAQ</vt:lpstr>
      <vt:lpstr>FAQ</vt:lpstr>
      <vt:lpstr>FAQ</vt:lpstr>
      <vt:lpstr>FAQ</vt:lpstr>
      <vt:lpstr>FAQ</vt:lpstr>
      <vt:lpstr>FAQ</vt:lpstr>
      <vt:lpstr>感謝聆聽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管理學院資訊能力檢定 說明會</dc:title>
  <dc:creator>Ying-Lien Lee</dc:creator>
  <cp:lastModifiedBy>eureka</cp:lastModifiedBy>
  <cp:revision>71</cp:revision>
  <cp:lastPrinted>2022-10-18T06:26:28Z</cp:lastPrinted>
  <dcterms:created xsi:type="dcterms:W3CDTF">2022-10-16T02:50:20Z</dcterms:created>
  <dcterms:modified xsi:type="dcterms:W3CDTF">2022-10-18T06:26:59Z</dcterms:modified>
</cp:coreProperties>
</file>